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59" r:id="rId1"/>
  </p:sldMasterIdLst>
  <p:notesMasterIdLst>
    <p:notesMasterId r:id="rId21"/>
  </p:notesMasterIdLst>
  <p:handoutMasterIdLst>
    <p:handoutMasterId r:id="rId22"/>
  </p:handoutMasterIdLst>
  <p:sldIdLst>
    <p:sldId id="1201" r:id="rId2"/>
    <p:sldId id="1258" r:id="rId3"/>
    <p:sldId id="1264" r:id="rId4"/>
    <p:sldId id="1263" r:id="rId5"/>
    <p:sldId id="1259" r:id="rId6"/>
    <p:sldId id="1265" r:id="rId7"/>
    <p:sldId id="1257" r:id="rId8"/>
    <p:sldId id="1267" r:id="rId9"/>
    <p:sldId id="1252" r:id="rId10"/>
    <p:sldId id="1253" r:id="rId11"/>
    <p:sldId id="1255" r:id="rId12"/>
    <p:sldId id="1251" r:id="rId13"/>
    <p:sldId id="1272" r:id="rId14"/>
    <p:sldId id="1274" r:id="rId15"/>
    <p:sldId id="1281" r:id="rId16"/>
    <p:sldId id="1275" r:id="rId17"/>
    <p:sldId id="1282" r:id="rId18"/>
    <p:sldId id="1284" r:id="rId19"/>
    <p:sldId id="1285" r:id="rId20"/>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9" userDrawn="1">
          <p15:clr>
            <a:srgbClr val="A4A3A4"/>
          </p15:clr>
        </p15:guide>
        <p15:guide id="2" pos="283" userDrawn="1">
          <p15:clr>
            <a:srgbClr val="A4A3A4"/>
          </p15:clr>
        </p15:guide>
        <p15:guide id="3" orient="horz" pos="1001" userDrawn="1">
          <p15:clr>
            <a:srgbClr val="A4A3A4"/>
          </p15:clr>
        </p15:guide>
        <p15:guide id="4" orient="horz" pos="3797" userDrawn="1">
          <p15:clr>
            <a:srgbClr val="A4A3A4"/>
          </p15:clr>
        </p15:guide>
        <p15:guide id="5" orient="horz" pos="590" userDrawn="1">
          <p15:clr>
            <a:srgbClr val="A4A3A4"/>
          </p15:clr>
        </p15:guide>
        <p15:guide id="6" orient="horz" pos="3068" userDrawn="1">
          <p15:clr>
            <a:srgbClr val="A4A3A4"/>
          </p15:clr>
        </p15:guide>
        <p15:guide id="7" pos="278" userDrawn="1">
          <p15:clr>
            <a:srgbClr val="A4A3A4"/>
          </p15:clr>
        </p15:guide>
        <p15:guide id="8" pos="3673" userDrawn="1">
          <p15:clr>
            <a:srgbClr val="A4A3A4"/>
          </p15:clr>
        </p15:guide>
        <p15:guide id="9" pos="4628" userDrawn="1">
          <p15:clr>
            <a:srgbClr val="A4A3A4"/>
          </p15:clr>
        </p15:guide>
        <p15:guide id="10" pos="547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1DD3014-22C6-B9FD-D0E5-9BF5C8338489}" name="Gardi Armand" initials="GA" userId="46925c075ead52a2"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DC4F"/>
    <a:srgbClr val="FFE056"/>
    <a:srgbClr val="F7BA64"/>
    <a:srgbClr val="F7894D"/>
    <a:srgbClr val="A93BC6"/>
    <a:srgbClr val="EE4029"/>
    <a:srgbClr val="209BBE"/>
    <a:srgbClr val="800080"/>
    <a:srgbClr val="A02B9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852"/>
    <p:restoredTop sz="89891"/>
  </p:normalViewPr>
  <p:slideViewPr>
    <p:cSldViewPr snapToGrid="0">
      <p:cViewPr varScale="1">
        <p:scale>
          <a:sx n="114" d="100"/>
          <a:sy n="114" d="100"/>
        </p:scale>
        <p:origin x="512" y="200"/>
      </p:cViewPr>
      <p:guideLst>
        <p:guide orient="horz" pos="2149"/>
        <p:guide pos="283"/>
        <p:guide orient="horz" pos="1001"/>
        <p:guide orient="horz" pos="3797"/>
        <p:guide orient="horz" pos="590"/>
        <p:guide orient="horz" pos="3068"/>
        <p:guide pos="278"/>
        <p:guide pos="3673"/>
        <p:guide pos="4628"/>
        <p:guide pos="5470"/>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107AD76D-04B5-994C-A82A-957FB0CF36B7}" type="datetimeFigureOut">
              <a:rPr lang="en-US" smtClean="0"/>
              <a:t>9/5/26</a:t>
            </a:fld>
            <a:endParaRPr lang="en-US" dirty="0"/>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dirty="0"/>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A104658E-4D32-B248-ACFC-7C692026E9E0}" type="slidenum">
              <a:rPr lang="en-US" smtClean="0"/>
              <a:t>‹#›</a:t>
            </a:fld>
            <a:endParaRPr lang="en-US" dirty="0"/>
          </a:p>
        </p:txBody>
      </p:sp>
    </p:spTree>
    <p:extLst>
      <p:ext uri="{BB962C8B-B14F-4D97-AF65-F5344CB8AC3E}">
        <p14:creationId xmlns:p14="http://schemas.microsoft.com/office/powerpoint/2010/main" val="428880248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AC24B9DC-3EE4-1246-B8F5-05CFC5C86911}" type="datetimeFigureOut">
              <a:rPr lang="en-US" smtClean="0"/>
              <a:t>9/5/26</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3E77C479-CD8B-BA40-9BB4-3A2793441E52}" type="slidenum">
              <a:rPr lang="en-US" smtClean="0"/>
              <a:t>‹#›</a:t>
            </a:fld>
            <a:endParaRPr lang="en-US" dirty="0"/>
          </a:p>
        </p:txBody>
      </p:sp>
    </p:spTree>
    <p:extLst>
      <p:ext uri="{BB962C8B-B14F-4D97-AF65-F5344CB8AC3E}">
        <p14:creationId xmlns:p14="http://schemas.microsoft.com/office/powerpoint/2010/main" val="3313369375"/>
      </p:ext>
    </p:extLst>
  </p:cSld>
  <p:clrMap bg1="lt1" tx1="dk1" bg2="lt2" tx2="dk2" accent1="accent1" accent2="accent2" accent3="accent3" accent4="accent4" accent5="accent5" accent6="accent6" hlink="hlink" folHlink="folHlink"/>
  <p:hf sldNum="0"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38EA9-73E1-B64B-F127-53045F8A66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2EEBF1-C11F-F7B4-CF01-AC36D147194E}"/>
              </a:ext>
            </a:extLst>
          </p:cNvPr>
          <p:cNvSpPr>
            <a:spLocks noGrp="1" noRot="1" noChangeAspect="1"/>
          </p:cNvSpPr>
          <p:nvPr>
            <p:ph type="sldImg"/>
          </p:nvPr>
        </p:nvSpPr>
        <p:spPr>
          <a:xfrm>
            <a:off x="1257300" y="720725"/>
            <a:ext cx="4800600" cy="3600450"/>
          </a:xfrm>
        </p:spPr>
        <p:txBody>
          <a:bodyPr/>
          <a:lstStyle/>
          <a:p>
            <a:endParaRPr lang="en-US" dirty="0"/>
          </a:p>
        </p:txBody>
      </p:sp>
      <p:sp>
        <p:nvSpPr>
          <p:cNvPr id="3" name="Notes Placeholder 2">
            <a:extLst>
              <a:ext uri="{FF2B5EF4-FFF2-40B4-BE49-F238E27FC236}">
                <a16:creationId xmlns:a16="http://schemas.microsoft.com/office/drawing/2014/main" id="{2FCBC116-EAFE-F3B7-B4B9-4F0FF6C917B0}"/>
              </a:ext>
            </a:extLst>
          </p:cNvPr>
          <p:cNvSpPr>
            <a:spLocks noGrp="1"/>
          </p:cNvSpPr>
          <p:nvPr>
            <p:ph type="body" idx="1"/>
          </p:nvPr>
        </p:nvSpPr>
        <p:spPr/>
        <p:txBody>
          <a:bodyPr/>
          <a:lstStyle/>
          <a:p>
            <a:endParaRPr lang="en-US" sz="3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86949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38DF4-16C0-697E-EBCD-12C7DB2E82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4DBE70-E186-1F39-4D0F-667D2F1B9D0A}"/>
              </a:ext>
            </a:extLst>
          </p:cNvPr>
          <p:cNvSpPr>
            <a:spLocks noGrp="1" noRot="1" noChangeAspect="1"/>
          </p:cNvSpPr>
          <p:nvPr>
            <p:ph type="sldImg"/>
          </p:nvPr>
        </p:nvSpPr>
        <p:spPr>
          <a:xfrm>
            <a:off x="1257300" y="720725"/>
            <a:ext cx="4800600" cy="3600450"/>
          </a:xfrm>
        </p:spPr>
        <p:txBody>
          <a:bodyPr/>
          <a:lstStyle/>
          <a:p>
            <a:endParaRPr lang="en-US" dirty="0"/>
          </a:p>
        </p:txBody>
      </p:sp>
      <p:sp>
        <p:nvSpPr>
          <p:cNvPr id="3" name="Notes Placeholder 2">
            <a:extLst>
              <a:ext uri="{FF2B5EF4-FFF2-40B4-BE49-F238E27FC236}">
                <a16:creationId xmlns:a16="http://schemas.microsoft.com/office/drawing/2014/main" id="{CC55B201-4AB7-7957-C6E6-89550EB71AB0}"/>
              </a:ext>
            </a:extLst>
          </p:cNvPr>
          <p:cNvSpPr>
            <a:spLocks noGrp="1"/>
          </p:cNvSpPr>
          <p:nvPr>
            <p:ph type="body" idx="1"/>
          </p:nvPr>
        </p:nvSpPr>
        <p:spPr/>
        <p:txBody>
          <a:bodyPr/>
          <a:lstStyle/>
          <a:p>
            <a:r>
              <a:rPr lang="en-US" sz="3800" dirty="0">
                <a:latin typeface="Arial Unicode MS" panose="020B0604020202020204" pitchFamily="34" charset="-128"/>
                <a:ea typeface="Arial Unicode MS" panose="020B0604020202020204" pitchFamily="34" charset="-128"/>
                <a:cs typeface="Arial Unicode MS" panose="020B0604020202020204" pitchFamily="34" charset="-128"/>
              </a:rPr>
              <a:t>That question has bothered me for years. I think I finally know the answer.</a:t>
            </a:r>
          </a:p>
        </p:txBody>
      </p:sp>
    </p:spTree>
    <p:extLst>
      <p:ext uri="{BB962C8B-B14F-4D97-AF65-F5344CB8AC3E}">
        <p14:creationId xmlns:p14="http://schemas.microsoft.com/office/powerpoint/2010/main" val="603243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63AA9-375F-BC33-621E-95EB114D96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8AE06B-45DE-52E8-47E8-134CC6E0FCFD}"/>
              </a:ext>
            </a:extLst>
          </p:cNvPr>
          <p:cNvSpPr>
            <a:spLocks noGrp="1" noRot="1" noChangeAspect="1"/>
          </p:cNvSpPr>
          <p:nvPr>
            <p:ph type="sldImg"/>
          </p:nvPr>
        </p:nvSpPr>
        <p:spPr>
          <a:xfrm>
            <a:off x="1257300" y="720725"/>
            <a:ext cx="4800600" cy="3600450"/>
          </a:xfrm>
        </p:spPr>
        <p:txBody>
          <a:bodyPr/>
          <a:lstStyle/>
          <a:p>
            <a:endParaRPr lang="en-US" dirty="0"/>
          </a:p>
        </p:txBody>
      </p:sp>
      <p:sp>
        <p:nvSpPr>
          <p:cNvPr id="3" name="Notes Placeholder 2">
            <a:extLst>
              <a:ext uri="{FF2B5EF4-FFF2-40B4-BE49-F238E27FC236}">
                <a16:creationId xmlns:a16="http://schemas.microsoft.com/office/drawing/2014/main" id="{2D422206-FA89-F419-E98A-8CA2A2C3A3B9}"/>
              </a:ext>
            </a:extLst>
          </p:cNvPr>
          <p:cNvSpPr>
            <a:spLocks noGrp="1"/>
          </p:cNvSpPr>
          <p:nvPr>
            <p:ph type="body" idx="1"/>
          </p:nvPr>
        </p:nvSpPr>
        <p:spPr/>
        <p:txBody>
          <a:bodyPr/>
          <a:lstStyle/>
          <a:p>
            <a:endParaRPr lang="en-US" sz="3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063708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D0D6B-09AB-0B67-CD24-4ABA0BE22D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4285AD-9AF9-F017-D614-24FC12FE86BC}"/>
              </a:ext>
            </a:extLst>
          </p:cNvPr>
          <p:cNvSpPr>
            <a:spLocks noGrp="1" noRot="1" noChangeAspect="1"/>
          </p:cNvSpPr>
          <p:nvPr>
            <p:ph type="sldImg"/>
          </p:nvPr>
        </p:nvSpPr>
        <p:spPr>
          <a:xfrm>
            <a:off x="1257300" y="720725"/>
            <a:ext cx="4800600" cy="3600450"/>
          </a:xfrm>
        </p:spPr>
        <p:txBody>
          <a:bodyPr/>
          <a:lstStyle/>
          <a:p>
            <a:endParaRPr lang="en-US" dirty="0"/>
          </a:p>
        </p:txBody>
      </p:sp>
      <p:sp>
        <p:nvSpPr>
          <p:cNvPr id="3" name="Notes Placeholder 2">
            <a:extLst>
              <a:ext uri="{FF2B5EF4-FFF2-40B4-BE49-F238E27FC236}">
                <a16:creationId xmlns:a16="http://schemas.microsoft.com/office/drawing/2014/main" id="{32FD50CE-8CAA-A20C-2BC1-34F261B9922F}"/>
              </a:ext>
            </a:extLst>
          </p:cNvPr>
          <p:cNvSpPr>
            <a:spLocks noGrp="1"/>
          </p:cNvSpPr>
          <p:nvPr>
            <p:ph type="body" idx="1"/>
          </p:nvPr>
        </p:nvSpPr>
        <p:spPr/>
        <p:txBody>
          <a:bodyPr/>
          <a:lstStyle/>
          <a:p>
            <a:endParaRPr lang="en-US" sz="3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243526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E5A38-7E41-4E26-C171-839F9D78AB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C5918C-6D10-605A-1B0A-0707C0B4268E}"/>
              </a:ext>
            </a:extLst>
          </p:cNvPr>
          <p:cNvSpPr>
            <a:spLocks noGrp="1" noRot="1" noChangeAspect="1"/>
          </p:cNvSpPr>
          <p:nvPr>
            <p:ph type="sldImg"/>
          </p:nvPr>
        </p:nvSpPr>
        <p:spPr>
          <a:xfrm>
            <a:off x="1257300" y="720725"/>
            <a:ext cx="4800600" cy="3600450"/>
          </a:xfrm>
        </p:spPr>
        <p:txBody>
          <a:bodyPr/>
          <a:lstStyle/>
          <a:p>
            <a:endParaRPr lang="en-US" dirty="0"/>
          </a:p>
        </p:txBody>
      </p:sp>
      <p:sp>
        <p:nvSpPr>
          <p:cNvPr id="3" name="Notes Placeholder 2">
            <a:extLst>
              <a:ext uri="{FF2B5EF4-FFF2-40B4-BE49-F238E27FC236}">
                <a16:creationId xmlns:a16="http://schemas.microsoft.com/office/drawing/2014/main" id="{C8364F8B-C1E1-4E98-A17F-ACA959CB4A5D}"/>
              </a:ext>
            </a:extLst>
          </p:cNvPr>
          <p:cNvSpPr>
            <a:spLocks noGrp="1"/>
          </p:cNvSpPr>
          <p:nvPr>
            <p:ph type="body" idx="1"/>
          </p:nvPr>
        </p:nvSpPr>
        <p:spPr/>
        <p:txBody>
          <a:bodyPr/>
          <a:lstStyle/>
          <a:p>
            <a:endParaRPr lang="en-US" sz="3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078585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C1AFA-1921-BF2B-E8F3-4CFC555654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13F090-79F3-EEC6-26D3-D45D8C889036}"/>
              </a:ext>
            </a:extLst>
          </p:cNvPr>
          <p:cNvSpPr>
            <a:spLocks noGrp="1" noRot="1" noChangeAspect="1"/>
          </p:cNvSpPr>
          <p:nvPr>
            <p:ph type="sldImg"/>
          </p:nvPr>
        </p:nvSpPr>
        <p:spPr>
          <a:xfrm>
            <a:off x="1257300" y="720725"/>
            <a:ext cx="4800600" cy="3600450"/>
          </a:xfrm>
        </p:spPr>
        <p:txBody>
          <a:bodyPr/>
          <a:lstStyle/>
          <a:p>
            <a:endParaRPr lang="en-US" dirty="0"/>
          </a:p>
        </p:txBody>
      </p:sp>
      <p:sp>
        <p:nvSpPr>
          <p:cNvPr id="3" name="Notes Placeholder 2">
            <a:extLst>
              <a:ext uri="{FF2B5EF4-FFF2-40B4-BE49-F238E27FC236}">
                <a16:creationId xmlns:a16="http://schemas.microsoft.com/office/drawing/2014/main" id="{5EEB0ACF-68F4-69D0-EA61-4675414F6C56}"/>
              </a:ext>
            </a:extLst>
          </p:cNvPr>
          <p:cNvSpPr>
            <a:spLocks noGrp="1"/>
          </p:cNvSpPr>
          <p:nvPr>
            <p:ph type="body" idx="1"/>
          </p:nvPr>
        </p:nvSpPr>
        <p:spPr/>
        <p:txBody>
          <a:bodyPr/>
          <a:lstStyle/>
          <a:p>
            <a:endParaRPr lang="en-US" sz="3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30973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1351A-62EB-B9CB-5AAE-562788E2C6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74E5E0-C7D2-9CF2-9AB9-CB6860237ACF}"/>
              </a:ext>
            </a:extLst>
          </p:cNvPr>
          <p:cNvSpPr>
            <a:spLocks noGrp="1" noRot="1" noChangeAspect="1"/>
          </p:cNvSpPr>
          <p:nvPr>
            <p:ph type="sldImg"/>
          </p:nvPr>
        </p:nvSpPr>
        <p:spPr>
          <a:xfrm>
            <a:off x="1257300" y="720725"/>
            <a:ext cx="4800600" cy="3600450"/>
          </a:xfrm>
        </p:spPr>
        <p:txBody>
          <a:bodyPr/>
          <a:lstStyle/>
          <a:p>
            <a:endParaRPr lang="en-US" dirty="0"/>
          </a:p>
        </p:txBody>
      </p:sp>
      <p:sp>
        <p:nvSpPr>
          <p:cNvPr id="3" name="Notes Placeholder 2">
            <a:extLst>
              <a:ext uri="{FF2B5EF4-FFF2-40B4-BE49-F238E27FC236}">
                <a16:creationId xmlns:a16="http://schemas.microsoft.com/office/drawing/2014/main" id="{18300385-0146-F687-FF79-C079E4335211}"/>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000" b="0" dirty="0"/>
              <a:t>But writing the book actually left me with an even bigger question.</a:t>
            </a:r>
          </a:p>
          <a:p>
            <a:endParaRPr lang="en-US" sz="3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7078542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93A6-6DA0-7480-7C8C-600DCD501B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4711F8-845C-FB70-1A3C-5C1328920B68}"/>
              </a:ext>
            </a:extLst>
          </p:cNvPr>
          <p:cNvSpPr>
            <a:spLocks noGrp="1" noRot="1" noChangeAspect="1"/>
          </p:cNvSpPr>
          <p:nvPr>
            <p:ph type="sldImg"/>
          </p:nvPr>
        </p:nvSpPr>
        <p:spPr>
          <a:xfrm>
            <a:off x="1257300" y="720725"/>
            <a:ext cx="4800600" cy="3600450"/>
          </a:xfrm>
        </p:spPr>
        <p:txBody>
          <a:bodyPr/>
          <a:lstStyle/>
          <a:p>
            <a:endParaRPr lang="en-US" dirty="0"/>
          </a:p>
        </p:txBody>
      </p:sp>
      <p:sp>
        <p:nvSpPr>
          <p:cNvPr id="3" name="Notes Placeholder 2">
            <a:extLst>
              <a:ext uri="{FF2B5EF4-FFF2-40B4-BE49-F238E27FC236}">
                <a16:creationId xmlns:a16="http://schemas.microsoft.com/office/drawing/2014/main" id="{15957A07-FB7E-6B90-A84C-4552E8892208}"/>
              </a:ext>
            </a:extLst>
          </p:cNvPr>
          <p:cNvSpPr>
            <a:spLocks noGrp="1"/>
          </p:cNvSpPr>
          <p:nvPr>
            <p:ph type="body" idx="1"/>
          </p:nvPr>
        </p:nvSpPr>
        <p:spPr/>
        <p:txBody>
          <a:bodyPr/>
          <a:lstStyle/>
          <a:p>
            <a:endParaRPr lang="en-US" sz="3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526328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883E7-7BA0-D118-0FF2-4626E71485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450774-403C-A1BB-ADF7-580AA00C78C6}"/>
              </a:ext>
            </a:extLst>
          </p:cNvPr>
          <p:cNvSpPr>
            <a:spLocks noGrp="1" noRot="1" noChangeAspect="1"/>
          </p:cNvSpPr>
          <p:nvPr>
            <p:ph type="sldImg"/>
          </p:nvPr>
        </p:nvSpPr>
        <p:spPr>
          <a:xfrm>
            <a:off x="1257300" y="720725"/>
            <a:ext cx="4800600" cy="3600450"/>
          </a:xfrm>
        </p:spPr>
        <p:txBody>
          <a:bodyPr/>
          <a:lstStyle/>
          <a:p>
            <a:endParaRPr lang="en-US" dirty="0"/>
          </a:p>
        </p:txBody>
      </p:sp>
      <p:sp>
        <p:nvSpPr>
          <p:cNvPr id="3" name="Notes Placeholder 2">
            <a:extLst>
              <a:ext uri="{FF2B5EF4-FFF2-40B4-BE49-F238E27FC236}">
                <a16:creationId xmlns:a16="http://schemas.microsoft.com/office/drawing/2014/main" id="{B2F88689-F0A6-8BA7-EB3A-EFB96E0F339C}"/>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600" b="0" dirty="0"/>
              <a:t>The most powerful element in advertising is the truth. But what kind of truth?</a:t>
            </a:r>
            <a:endParaRPr lang="en-US" sz="3600" b="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n-US" sz="3800" dirty="0">
                <a:latin typeface="Arial Unicode MS" panose="020B0604020202020204" pitchFamily="34" charset="-128"/>
                <a:ea typeface="Arial Unicode MS" panose="020B0604020202020204" pitchFamily="34" charset="-128"/>
                <a:cs typeface="Arial Unicode MS" panose="020B0604020202020204" pitchFamily="34" charset="-128"/>
              </a:rPr>
              <a:t>Bernbach’s Story: Avis CEOs Wife</a:t>
            </a:r>
          </a:p>
        </p:txBody>
      </p:sp>
    </p:spTree>
    <p:extLst>
      <p:ext uri="{BB962C8B-B14F-4D97-AF65-F5344CB8AC3E}">
        <p14:creationId xmlns:p14="http://schemas.microsoft.com/office/powerpoint/2010/main" val="23531131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65B5C-F740-52C5-D351-92D9130F9E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312591-ADAA-DC02-5141-CFFB28E31D2E}"/>
              </a:ext>
            </a:extLst>
          </p:cNvPr>
          <p:cNvSpPr>
            <a:spLocks noGrp="1" noRot="1" noChangeAspect="1"/>
          </p:cNvSpPr>
          <p:nvPr>
            <p:ph type="sldImg"/>
          </p:nvPr>
        </p:nvSpPr>
        <p:spPr>
          <a:xfrm>
            <a:off x="1257300" y="720725"/>
            <a:ext cx="4800600" cy="3600450"/>
          </a:xfrm>
        </p:spPr>
        <p:txBody>
          <a:bodyPr/>
          <a:lstStyle/>
          <a:p>
            <a:endParaRPr lang="en-US" dirty="0"/>
          </a:p>
        </p:txBody>
      </p:sp>
      <p:sp>
        <p:nvSpPr>
          <p:cNvPr id="3" name="Notes Placeholder 2">
            <a:extLst>
              <a:ext uri="{FF2B5EF4-FFF2-40B4-BE49-F238E27FC236}">
                <a16:creationId xmlns:a16="http://schemas.microsoft.com/office/drawing/2014/main" id="{744E3933-94CC-D7BC-415A-D7C4A6BA5B44}"/>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000" b="0" dirty="0"/>
              <a:t>Great campaigns don’t invent the truth. They find it.</a:t>
            </a:r>
          </a:p>
          <a:p>
            <a:endParaRPr lang="en-US" sz="3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0767234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14F72-3700-DB98-4BB2-EFAD339A2F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5EC8CC-C289-C874-D039-99D21AFB22E7}"/>
              </a:ext>
            </a:extLst>
          </p:cNvPr>
          <p:cNvSpPr>
            <a:spLocks noGrp="1" noRot="1" noChangeAspect="1"/>
          </p:cNvSpPr>
          <p:nvPr>
            <p:ph type="sldImg"/>
          </p:nvPr>
        </p:nvSpPr>
        <p:spPr>
          <a:xfrm>
            <a:off x="1257300" y="720725"/>
            <a:ext cx="4800600" cy="3600450"/>
          </a:xfrm>
        </p:spPr>
        <p:txBody>
          <a:bodyPr/>
          <a:lstStyle/>
          <a:p>
            <a:endParaRPr lang="en-US" dirty="0"/>
          </a:p>
        </p:txBody>
      </p:sp>
      <p:sp>
        <p:nvSpPr>
          <p:cNvPr id="3" name="Notes Placeholder 2">
            <a:extLst>
              <a:ext uri="{FF2B5EF4-FFF2-40B4-BE49-F238E27FC236}">
                <a16:creationId xmlns:a16="http://schemas.microsoft.com/office/drawing/2014/main" id="{266F8E8B-9631-13C1-1595-8FE44104CA04}"/>
              </a:ext>
            </a:extLst>
          </p:cNvPr>
          <p:cNvSpPr>
            <a:spLocks noGrp="1"/>
          </p:cNvSpPr>
          <p:nvPr>
            <p:ph type="body" idx="1"/>
          </p:nvPr>
        </p:nvSpPr>
        <p:spPr/>
        <p:txBody>
          <a:bodyPr/>
          <a:lstStyle/>
          <a:p>
            <a:r>
              <a:rPr lang="en-US" sz="4000" dirty="0"/>
              <a:t>HW’s Quote  Define AP “It’s easier to convince…”</a:t>
            </a:r>
            <a:endParaRPr lang="en-US" sz="3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763017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9AC9D-9255-A6CE-7ECD-7C94B0AE67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BD28FC-0DAD-02D1-EB29-23C7CF4680B5}"/>
              </a:ext>
            </a:extLst>
          </p:cNvPr>
          <p:cNvSpPr>
            <a:spLocks noGrp="1" noRot="1" noChangeAspect="1"/>
          </p:cNvSpPr>
          <p:nvPr>
            <p:ph type="sldImg"/>
          </p:nvPr>
        </p:nvSpPr>
        <p:spPr>
          <a:xfrm>
            <a:off x="1257300" y="720725"/>
            <a:ext cx="4800600" cy="3600450"/>
          </a:xfrm>
        </p:spPr>
        <p:txBody>
          <a:bodyPr/>
          <a:lstStyle/>
          <a:p>
            <a:endParaRPr lang="en-US" dirty="0"/>
          </a:p>
        </p:txBody>
      </p:sp>
      <p:sp>
        <p:nvSpPr>
          <p:cNvPr id="3" name="Notes Placeholder 2">
            <a:extLst>
              <a:ext uri="{FF2B5EF4-FFF2-40B4-BE49-F238E27FC236}">
                <a16:creationId xmlns:a16="http://schemas.microsoft.com/office/drawing/2014/main" id="{6C1C2AB5-C15F-040A-134D-5DC51C751809}"/>
              </a:ext>
            </a:extLst>
          </p:cNvPr>
          <p:cNvSpPr>
            <a:spLocks noGrp="1"/>
          </p:cNvSpPr>
          <p:nvPr>
            <p:ph type="body" idx="1"/>
          </p:nvPr>
        </p:nvSpPr>
        <p:spPr/>
        <p:txBody>
          <a:bodyPr/>
          <a:lstStyle/>
          <a:p>
            <a:r>
              <a:rPr lang="en-US" dirty="0"/>
              <a:t>Emotional Truth™— it’s what the legendary brands have.</a:t>
            </a:r>
          </a:p>
        </p:txBody>
      </p:sp>
    </p:spTree>
    <p:extLst>
      <p:ext uri="{BB962C8B-B14F-4D97-AF65-F5344CB8AC3E}">
        <p14:creationId xmlns:p14="http://schemas.microsoft.com/office/powerpoint/2010/main" val="3268898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AF38E-F65A-55EC-73BB-1CEF56A073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BC5A16-57DF-8BDF-1430-C3DFDE7BEBF5}"/>
              </a:ext>
            </a:extLst>
          </p:cNvPr>
          <p:cNvSpPr>
            <a:spLocks noGrp="1" noRot="1" noChangeAspect="1"/>
          </p:cNvSpPr>
          <p:nvPr>
            <p:ph type="sldImg"/>
          </p:nvPr>
        </p:nvSpPr>
        <p:spPr>
          <a:xfrm>
            <a:off x="1257300" y="720725"/>
            <a:ext cx="4800600" cy="3600450"/>
          </a:xfrm>
        </p:spPr>
        <p:txBody>
          <a:bodyPr/>
          <a:lstStyle/>
          <a:p>
            <a:endParaRPr lang="en-US" dirty="0"/>
          </a:p>
        </p:txBody>
      </p:sp>
      <p:sp>
        <p:nvSpPr>
          <p:cNvPr id="3" name="Notes Placeholder 2">
            <a:extLst>
              <a:ext uri="{FF2B5EF4-FFF2-40B4-BE49-F238E27FC236}">
                <a16:creationId xmlns:a16="http://schemas.microsoft.com/office/drawing/2014/main" id="{6816A8A9-A250-3E25-5A73-F735C5B1D169}"/>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Rev Eng 100 revealed same pattern:  ET – AP – Agency Campaign Tagline. Notice the Flow. Every effective campaign starts with an Emotional Truth. That ET becomes believable because it Connects to an AP buyers already hold. Then agency creates memorable tagline.. :30 Nike didn’t  invent confidence. They recognized that people gain confidence by taking action. They connected an ET to an AP we all believe expressed brilliantly with Just Do It. :45 Avis I actually worked on Avis at DDB. We accepted reality because people admire an underdog who tries harder.  Once that AP clicked, We’re Only NO. 2. So we try harder almost wrote itself. </a:t>
            </a:r>
          </a:p>
          <a:p>
            <a:endParaRPr lang="en-US" dirty="0"/>
          </a:p>
        </p:txBody>
      </p:sp>
    </p:spTree>
    <p:extLst>
      <p:ext uri="{BB962C8B-B14F-4D97-AF65-F5344CB8AC3E}">
        <p14:creationId xmlns:p14="http://schemas.microsoft.com/office/powerpoint/2010/main" val="34672019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B3676-E8CE-0C81-CB0F-64DEAA7182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0744C7-0AA1-B30F-2D2E-5D25089F9386}"/>
              </a:ext>
            </a:extLst>
          </p:cNvPr>
          <p:cNvSpPr>
            <a:spLocks noGrp="1" noRot="1" noChangeAspect="1"/>
          </p:cNvSpPr>
          <p:nvPr>
            <p:ph type="sldImg"/>
          </p:nvPr>
        </p:nvSpPr>
        <p:spPr>
          <a:xfrm>
            <a:off x="1257300" y="720725"/>
            <a:ext cx="4800600" cy="3600450"/>
          </a:xfrm>
        </p:spPr>
        <p:txBody>
          <a:bodyPr/>
          <a:lstStyle/>
          <a:p>
            <a:endParaRPr lang="en-US" dirty="0"/>
          </a:p>
        </p:txBody>
      </p:sp>
      <p:sp>
        <p:nvSpPr>
          <p:cNvPr id="3" name="Notes Placeholder 2">
            <a:extLst>
              <a:ext uri="{FF2B5EF4-FFF2-40B4-BE49-F238E27FC236}">
                <a16:creationId xmlns:a16="http://schemas.microsoft.com/office/drawing/2014/main" id="{79F8C05D-2872-7383-E999-B9715D745531}"/>
              </a:ext>
            </a:extLst>
          </p:cNvPr>
          <p:cNvSpPr>
            <a:spLocks noGrp="1"/>
          </p:cNvSpPr>
          <p:nvPr>
            <p:ph type="body" idx="1"/>
          </p:nvPr>
        </p:nvSpPr>
        <p:spPr/>
        <p:txBody>
          <a:bodyPr/>
          <a:lstStyle/>
          <a:p>
            <a:r>
              <a:rPr lang="en-US" dirty="0"/>
              <a:t>What’s remarkable is that the same brand pattern shows up whether it’s a consumer brand of a B2B company. :60 Lionel I was fortunate to work on the Lionel team. Explain research MOM-Kids-Dad and Fathers Enjoy playing with electric trains. That became “Kids Get….the get dad.” It Helped save Lionel from bankruptcy. THE SAME PATTERN APPEARS AGAIN AND AGAIN. :60 ADL …Reputation for. Large, expensive and slow. Research revealed getting to market first was client goal. Positioned ADL Lean experienced teams and expressed it with Time Effective. Cost Effective. Landed 6 new accounts. In first 6 months. Hired us. Elsewhere. I won’t go through every example, but show this isn’t an isolated coincidence  The same structure keeps appearing.</a:t>
            </a:r>
          </a:p>
        </p:txBody>
      </p:sp>
    </p:spTree>
    <p:extLst>
      <p:ext uri="{BB962C8B-B14F-4D97-AF65-F5344CB8AC3E}">
        <p14:creationId xmlns:p14="http://schemas.microsoft.com/office/powerpoint/2010/main" val="16539623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7A2AD-DC1C-B992-D163-3D16E816A5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48B28F-50FD-B1D3-D319-FF209A66C717}"/>
              </a:ext>
            </a:extLst>
          </p:cNvPr>
          <p:cNvSpPr>
            <a:spLocks noGrp="1" noRot="1" noChangeAspect="1"/>
          </p:cNvSpPr>
          <p:nvPr>
            <p:ph type="sldImg"/>
          </p:nvPr>
        </p:nvSpPr>
        <p:spPr>
          <a:xfrm>
            <a:off x="1257300" y="720725"/>
            <a:ext cx="4800600" cy="3600450"/>
          </a:xfrm>
        </p:spPr>
        <p:txBody>
          <a:bodyPr/>
          <a:lstStyle/>
          <a:p>
            <a:endParaRPr lang="en-US" dirty="0"/>
          </a:p>
        </p:txBody>
      </p:sp>
      <p:sp>
        <p:nvSpPr>
          <p:cNvPr id="3" name="Notes Placeholder 2">
            <a:extLst>
              <a:ext uri="{FF2B5EF4-FFF2-40B4-BE49-F238E27FC236}">
                <a16:creationId xmlns:a16="http://schemas.microsoft.com/office/drawing/2014/main" id="{33E1CD3C-9E6B-7DB3-2434-383A83018845}"/>
              </a:ext>
            </a:extLst>
          </p:cNvPr>
          <p:cNvSpPr>
            <a:spLocks noGrp="1"/>
          </p:cNvSpPr>
          <p:nvPr>
            <p:ph type="body" idx="1"/>
          </p:nvPr>
        </p:nvSpPr>
        <p:spPr/>
        <p:txBody>
          <a:bodyPr/>
          <a:lstStyle/>
          <a:p>
            <a:r>
              <a:rPr lang="en-US" sz="4000" dirty="0"/>
              <a:t>Every legendary campaign begins with a stronger strategic foundation than most..</a:t>
            </a:r>
          </a:p>
          <a:p>
            <a:r>
              <a:rPr lang="en-US" sz="4000" dirty="0"/>
              <a:t>That's what Emotional Truth™ Discovery is designed to uncover.</a:t>
            </a:r>
            <a:endParaRPr lang="en-US" sz="3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661891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2338A-E8BD-43CC-5A7D-659985023E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3A39CB-1F24-A0EF-39F7-13F8FEB435CA}"/>
              </a:ext>
            </a:extLst>
          </p:cNvPr>
          <p:cNvSpPr>
            <a:spLocks noGrp="1" noRot="1" noChangeAspect="1"/>
          </p:cNvSpPr>
          <p:nvPr>
            <p:ph type="sldImg"/>
          </p:nvPr>
        </p:nvSpPr>
        <p:spPr>
          <a:xfrm>
            <a:off x="1257300" y="720725"/>
            <a:ext cx="4800600" cy="3600450"/>
          </a:xfrm>
        </p:spPr>
        <p:txBody>
          <a:bodyPr/>
          <a:lstStyle/>
          <a:p>
            <a:endParaRPr lang="en-US" dirty="0"/>
          </a:p>
        </p:txBody>
      </p:sp>
      <p:sp>
        <p:nvSpPr>
          <p:cNvPr id="3" name="Notes Placeholder 2">
            <a:extLst>
              <a:ext uri="{FF2B5EF4-FFF2-40B4-BE49-F238E27FC236}">
                <a16:creationId xmlns:a16="http://schemas.microsoft.com/office/drawing/2014/main" id="{89E8D7F3-91CC-EE86-C2D3-3A60CD7D08DD}"/>
              </a:ext>
            </a:extLst>
          </p:cNvPr>
          <p:cNvSpPr>
            <a:spLocks noGrp="1"/>
          </p:cNvSpPr>
          <p:nvPr>
            <p:ph type="body" idx="1"/>
          </p:nvPr>
        </p:nvSpPr>
        <p:spPr/>
        <p:txBody>
          <a:bodyPr/>
          <a:lstStyle/>
          <a:p>
            <a:r>
              <a:rPr lang="en-US" sz="4000" dirty="0"/>
              <a:t>And here’s where this can become a business opportunity for you.</a:t>
            </a:r>
            <a:endParaRPr lang="en-US" sz="3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27651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2338A-E8BD-43CC-5A7D-659985023E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3A39CB-1F24-A0EF-39F7-13F8FEB435CA}"/>
              </a:ext>
            </a:extLst>
          </p:cNvPr>
          <p:cNvSpPr>
            <a:spLocks noGrp="1" noRot="1" noChangeAspect="1"/>
          </p:cNvSpPr>
          <p:nvPr>
            <p:ph type="sldImg"/>
          </p:nvPr>
        </p:nvSpPr>
        <p:spPr>
          <a:xfrm>
            <a:off x="1257300" y="720725"/>
            <a:ext cx="4800600" cy="3600450"/>
          </a:xfrm>
        </p:spPr>
        <p:txBody>
          <a:bodyPr/>
          <a:lstStyle/>
          <a:p>
            <a:endParaRPr lang="en-US" dirty="0"/>
          </a:p>
        </p:txBody>
      </p:sp>
      <p:sp>
        <p:nvSpPr>
          <p:cNvPr id="3" name="Notes Placeholder 2">
            <a:extLst>
              <a:ext uri="{FF2B5EF4-FFF2-40B4-BE49-F238E27FC236}">
                <a16:creationId xmlns:a16="http://schemas.microsoft.com/office/drawing/2014/main" id="{89E8D7F3-91CC-EE86-C2D3-3A60CD7D08DD}"/>
              </a:ext>
            </a:extLst>
          </p:cNvPr>
          <p:cNvSpPr>
            <a:spLocks noGrp="1"/>
          </p:cNvSpPr>
          <p:nvPr>
            <p:ph type="body" idx="1"/>
          </p:nvPr>
        </p:nvSpPr>
        <p:spPr/>
        <p:txBody>
          <a:bodyPr/>
          <a:lstStyle/>
          <a:p>
            <a:r>
              <a:rPr lang="en-US" sz="4000" dirty="0"/>
              <a:t>No process can guarantee a legendary campaign. But every legendary campaign begins with a stronger strategic foundation than most.,</a:t>
            </a:r>
          </a:p>
          <a:p>
            <a:r>
              <a:rPr lang="en-US" sz="4000" dirty="0"/>
              <a:t>That's what Emotional Truth™ Discovery is designed to uncover.</a:t>
            </a:r>
            <a:endParaRPr lang="en-US" sz="3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827651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E8AEA-0730-E597-7D32-E785415022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6BE1C1-C3F8-3D3D-F6F5-C734088D499D}"/>
              </a:ext>
            </a:extLst>
          </p:cNvPr>
          <p:cNvSpPr>
            <a:spLocks noGrp="1" noRot="1" noChangeAspect="1"/>
          </p:cNvSpPr>
          <p:nvPr>
            <p:ph type="sldImg"/>
          </p:nvPr>
        </p:nvSpPr>
        <p:spPr>
          <a:xfrm>
            <a:off x="1257300" y="720725"/>
            <a:ext cx="4800600" cy="3600450"/>
          </a:xfrm>
        </p:spPr>
        <p:txBody>
          <a:bodyPr/>
          <a:lstStyle/>
          <a:p>
            <a:endParaRPr lang="en-US" dirty="0"/>
          </a:p>
        </p:txBody>
      </p:sp>
      <p:sp>
        <p:nvSpPr>
          <p:cNvPr id="3" name="Notes Placeholder 2">
            <a:extLst>
              <a:ext uri="{FF2B5EF4-FFF2-40B4-BE49-F238E27FC236}">
                <a16:creationId xmlns:a16="http://schemas.microsoft.com/office/drawing/2014/main" id="{10843D75-66AD-3036-C298-EF19FD35073E}"/>
              </a:ext>
            </a:extLst>
          </p:cNvPr>
          <p:cNvSpPr>
            <a:spLocks noGrp="1"/>
          </p:cNvSpPr>
          <p:nvPr>
            <p:ph type="body" idx="1"/>
          </p:nvPr>
        </p:nvSpPr>
        <p:spPr/>
        <p:txBody>
          <a:bodyPr/>
          <a:lstStyle/>
          <a:p>
            <a:r>
              <a:rPr lang="en-US" sz="4000" dirty="0"/>
              <a:t>And here’s where this can become a business opportunity for you.</a:t>
            </a:r>
            <a:endParaRPr lang="en-US" sz="3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945843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2F52D-733F-F4E5-5280-8E6E327196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BFDF9B-BF96-566C-E79F-D5C30CDA6EA0}"/>
              </a:ext>
            </a:extLst>
          </p:cNvPr>
          <p:cNvSpPr>
            <a:spLocks noGrp="1" noRot="1" noChangeAspect="1"/>
          </p:cNvSpPr>
          <p:nvPr>
            <p:ph type="sldImg"/>
          </p:nvPr>
        </p:nvSpPr>
        <p:spPr>
          <a:xfrm>
            <a:off x="1257300" y="720725"/>
            <a:ext cx="4800600" cy="3600450"/>
          </a:xfrm>
        </p:spPr>
        <p:txBody>
          <a:bodyPr/>
          <a:lstStyle/>
          <a:p>
            <a:endParaRPr lang="en-US" dirty="0"/>
          </a:p>
        </p:txBody>
      </p:sp>
      <p:sp>
        <p:nvSpPr>
          <p:cNvPr id="3" name="Notes Placeholder 2">
            <a:extLst>
              <a:ext uri="{FF2B5EF4-FFF2-40B4-BE49-F238E27FC236}">
                <a16:creationId xmlns:a16="http://schemas.microsoft.com/office/drawing/2014/main" id="{4F1088A8-12E8-A6EA-A0E4-7B1C1469B37F}"/>
              </a:ext>
            </a:extLst>
          </p:cNvPr>
          <p:cNvSpPr>
            <a:spLocks noGrp="1"/>
          </p:cNvSpPr>
          <p:nvPr>
            <p:ph type="body" idx="1"/>
          </p:nvPr>
        </p:nvSpPr>
        <p:spPr/>
        <p:txBody>
          <a:bodyPr/>
          <a:lstStyle/>
          <a:p>
            <a:r>
              <a:rPr lang="en-US" sz="4000" dirty="0"/>
              <a:t>And here’s where this can become a business opportunity for you.</a:t>
            </a:r>
            <a:endParaRPr lang="en-US" sz="38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976391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DCEEF-E044-DDA2-4DC7-213EE93B6D1C}"/>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0B8DBDC-C29A-8E28-595F-5177012C9E8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1884D8A2-6E76-2511-CD44-01E30A867BAE}"/>
              </a:ext>
            </a:extLst>
          </p:cNvPr>
          <p:cNvSpPr>
            <a:spLocks noGrp="1"/>
          </p:cNvSpPr>
          <p:nvPr>
            <p:ph type="dt" sz="half" idx="10"/>
          </p:nvPr>
        </p:nvSpPr>
        <p:spPr/>
        <p:txBody>
          <a:bodyPr/>
          <a:lstStyle/>
          <a:p>
            <a:fld id="{70F6BB4F-885C-5040-8273-36446829327B}" type="datetimeFigureOut">
              <a:rPr lang="en-US" smtClean="0"/>
              <a:t>9/5/26</a:t>
            </a:fld>
            <a:endParaRPr lang="en-US" dirty="0"/>
          </a:p>
        </p:txBody>
      </p:sp>
      <p:sp>
        <p:nvSpPr>
          <p:cNvPr id="5" name="Footer Placeholder 4">
            <a:extLst>
              <a:ext uri="{FF2B5EF4-FFF2-40B4-BE49-F238E27FC236}">
                <a16:creationId xmlns:a16="http://schemas.microsoft.com/office/drawing/2014/main" id="{F85AD197-3131-0048-41C4-E6D61A4C1D5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19C8E5-F1B0-87DB-AEE2-75253E1DFD59}"/>
              </a:ext>
            </a:extLst>
          </p:cNvPr>
          <p:cNvSpPr>
            <a:spLocks noGrp="1"/>
          </p:cNvSpPr>
          <p:nvPr>
            <p:ph type="sldNum" sz="quarter" idx="12"/>
          </p:nvPr>
        </p:nvSpPr>
        <p:spPr/>
        <p:txBody>
          <a:bodyPr/>
          <a:lstStyle/>
          <a:p>
            <a:fld id="{DF990B40-1958-974E-A58A-5787498C58C9}" type="slidenum">
              <a:rPr lang="en-US" smtClean="0"/>
              <a:t>‹#›</a:t>
            </a:fld>
            <a:endParaRPr lang="en-US" dirty="0"/>
          </a:p>
        </p:txBody>
      </p:sp>
      <p:pic>
        <p:nvPicPr>
          <p:cNvPr id="7" name="Picture 6">
            <a:extLst>
              <a:ext uri="{FF2B5EF4-FFF2-40B4-BE49-F238E27FC236}">
                <a16:creationId xmlns:a16="http://schemas.microsoft.com/office/drawing/2014/main" id="{47DED6ED-E4F0-A9C2-4960-593E9A3E490B}"/>
              </a:ext>
            </a:extLst>
          </p:cNvPr>
          <p:cNvPicPr>
            <a:picLocks noChangeAspect="1"/>
          </p:cNvPicPr>
          <p:nvPr userDrawn="1"/>
        </p:nvPicPr>
        <p:blipFill>
          <a:blip r:embed="rId2"/>
          <a:stretch>
            <a:fillRect/>
          </a:stretch>
        </p:blipFill>
        <p:spPr>
          <a:xfrm>
            <a:off x="0" y="0"/>
            <a:ext cx="9144000" cy="5353910"/>
          </a:xfrm>
          <a:prstGeom prst="rect">
            <a:avLst/>
          </a:prstGeom>
        </p:spPr>
      </p:pic>
      <p:cxnSp>
        <p:nvCxnSpPr>
          <p:cNvPr id="8" name="Straight Connector 7">
            <a:extLst>
              <a:ext uri="{FF2B5EF4-FFF2-40B4-BE49-F238E27FC236}">
                <a16:creationId xmlns:a16="http://schemas.microsoft.com/office/drawing/2014/main" id="{BDFDCE47-3189-7637-283C-F9B8AB328F64}"/>
              </a:ext>
            </a:extLst>
          </p:cNvPr>
          <p:cNvCxnSpPr/>
          <p:nvPr userDrawn="1"/>
        </p:nvCxnSpPr>
        <p:spPr>
          <a:xfrm>
            <a:off x="0" y="5353910"/>
            <a:ext cx="9144000" cy="0"/>
          </a:xfrm>
          <a:prstGeom prst="line">
            <a:avLst/>
          </a:prstGeom>
          <a:ln w="38100" cmpd="sng">
            <a:solidFill>
              <a:srgbClr val="F7912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39644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074-BFDF-2084-DCA6-0F56B54DA4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27F39-7988-826D-684D-6B1D9ED671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412C72-5708-11DC-4BC5-5C88DD21E5D2}"/>
              </a:ext>
            </a:extLst>
          </p:cNvPr>
          <p:cNvSpPr>
            <a:spLocks noGrp="1"/>
          </p:cNvSpPr>
          <p:nvPr>
            <p:ph type="dt" sz="half" idx="10"/>
          </p:nvPr>
        </p:nvSpPr>
        <p:spPr/>
        <p:txBody>
          <a:bodyPr/>
          <a:lstStyle/>
          <a:p>
            <a:fld id="{70F6BB4F-885C-5040-8273-36446829327B}" type="datetimeFigureOut">
              <a:rPr lang="en-US" smtClean="0"/>
              <a:t>9/5/26</a:t>
            </a:fld>
            <a:endParaRPr lang="en-US" dirty="0"/>
          </a:p>
        </p:txBody>
      </p:sp>
      <p:sp>
        <p:nvSpPr>
          <p:cNvPr id="5" name="Footer Placeholder 4">
            <a:extLst>
              <a:ext uri="{FF2B5EF4-FFF2-40B4-BE49-F238E27FC236}">
                <a16:creationId xmlns:a16="http://schemas.microsoft.com/office/drawing/2014/main" id="{78D75F90-875D-7679-C738-4188A7E03E8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836BEF9-A17B-BFB1-917F-74B0F8B15DEA}"/>
              </a:ext>
            </a:extLst>
          </p:cNvPr>
          <p:cNvSpPr>
            <a:spLocks noGrp="1"/>
          </p:cNvSpPr>
          <p:nvPr>
            <p:ph type="sldNum" sz="quarter" idx="12"/>
          </p:nvPr>
        </p:nvSpPr>
        <p:spPr/>
        <p:txBody>
          <a:bodyPr/>
          <a:lstStyle/>
          <a:p>
            <a:fld id="{73C0AB0E-382F-E640-A234-6C9FC4BAD6BC}" type="slidenum">
              <a:rPr lang="en-US" smtClean="0"/>
              <a:t>‹#›</a:t>
            </a:fld>
            <a:endParaRPr lang="en-US" dirty="0"/>
          </a:p>
        </p:txBody>
      </p:sp>
    </p:spTree>
    <p:extLst>
      <p:ext uri="{BB962C8B-B14F-4D97-AF65-F5344CB8AC3E}">
        <p14:creationId xmlns:p14="http://schemas.microsoft.com/office/powerpoint/2010/main" val="1318758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E97F6-5528-3318-30BF-FF5E539A27B5}"/>
              </a:ext>
            </a:extLst>
          </p:cNvPr>
          <p:cNvSpPr>
            <a:spLocks noGrp="1"/>
          </p:cNvSpPr>
          <p:nvPr>
            <p:ph type="title"/>
          </p:nvPr>
        </p:nvSpPr>
        <p:spPr>
          <a:xfrm>
            <a:off x="623887" y="1709738"/>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1E0EA945-23E6-F120-DD1A-15796C638B36}"/>
              </a:ext>
            </a:extLst>
          </p:cNvPr>
          <p:cNvSpPr>
            <a:spLocks noGrp="1"/>
          </p:cNvSpPr>
          <p:nvPr>
            <p:ph type="body" idx="1"/>
          </p:nvPr>
        </p:nvSpPr>
        <p:spPr>
          <a:xfrm>
            <a:off x="623887"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A270D6-6F3E-AB8B-A59E-14171CD418F0}"/>
              </a:ext>
            </a:extLst>
          </p:cNvPr>
          <p:cNvSpPr>
            <a:spLocks noGrp="1"/>
          </p:cNvSpPr>
          <p:nvPr>
            <p:ph type="dt" sz="half" idx="10"/>
          </p:nvPr>
        </p:nvSpPr>
        <p:spPr/>
        <p:txBody>
          <a:bodyPr/>
          <a:lstStyle/>
          <a:p>
            <a:fld id="{70F6BB4F-885C-5040-8273-36446829327B}" type="datetimeFigureOut">
              <a:rPr lang="en-US" smtClean="0"/>
              <a:t>9/5/26</a:t>
            </a:fld>
            <a:endParaRPr lang="en-US" dirty="0"/>
          </a:p>
        </p:txBody>
      </p:sp>
      <p:sp>
        <p:nvSpPr>
          <p:cNvPr id="5" name="Footer Placeholder 4">
            <a:extLst>
              <a:ext uri="{FF2B5EF4-FFF2-40B4-BE49-F238E27FC236}">
                <a16:creationId xmlns:a16="http://schemas.microsoft.com/office/drawing/2014/main" id="{9DC1B022-3B41-347E-2E98-022A997AC64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05FCDAA-472F-A384-8214-DBF6FFE3F11C}"/>
              </a:ext>
            </a:extLst>
          </p:cNvPr>
          <p:cNvSpPr>
            <a:spLocks noGrp="1"/>
          </p:cNvSpPr>
          <p:nvPr>
            <p:ph type="sldNum" sz="quarter" idx="12"/>
          </p:nvPr>
        </p:nvSpPr>
        <p:spPr/>
        <p:txBody>
          <a:bodyPr/>
          <a:lstStyle/>
          <a:p>
            <a:fld id="{73C0AB0E-382F-E640-A234-6C9FC4BAD6BC}" type="slidenum">
              <a:rPr lang="en-US" smtClean="0"/>
              <a:t>‹#›</a:t>
            </a:fld>
            <a:endParaRPr lang="en-US" dirty="0"/>
          </a:p>
        </p:txBody>
      </p:sp>
      <p:pic>
        <p:nvPicPr>
          <p:cNvPr id="7" name="Picture 6">
            <a:extLst>
              <a:ext uri="{FF2B5EF4-FFF2-40B4-BE49-F238E27FC236}">
                <a16:creationId xmlns:a16="http://schemas.microsoft.com/office/drawing/2014/main" id="{0E616E9D-0477-59E0-6873-E6BA848DA67A}"/>
              </a:ext>
            </a:extLst>
          </p:cNvPr>
          <p:cNvPicPr>
            <a:picLocks noChangeAspect="1"/>
          </p:cNvPicPr>
          <p:nvPr userDrawn="1"/>
        </p:nvPicPr>
        <p:blipFill>
          <a:blip r:embed="rId2"/>
          <a:stretch>
            <a:fillRect/>
          </a:stretch>
        </p:blipFill>
        <p:spPr>
          <a:xfrm>
            <a:off x="0" y="-1630093"/>
            <a:ext cx="9144000" cy="5353910"/>
          </a:xfrm>
          <a:prstGeom prst="rect">
            <a:avLst/>
          </a:prstGeom>
        </p:spPr>
      </p:pic>
      <p:cxnSp>
        <p:nvCxnSpPr>
          <p:cNvPr id="8" name="Straight Connector 7">
            <a:extLst>
              <a:ext uri="{FF2B5EF4-FFF2-40B4-BE49-F238E27FC236}">
                <a16:creationId xmlns:a16="http://schemas.microsoft.com/office/drawing/2014/main" id="{E5C60854-5CDB-334D-8F4F-7F0D4F84812F}"/>
              </a:ext>
            </a:extLst>
          </p:cNvPr>
          <p:cNvCxnSpPr/>
          <p:nvPr userDrawn="1"/>
        </p:nvCxnSpPr>
        <p:spPr>
          <a:xfrm>
            <a:off x="0" y="3723817"/>
            <a:ext cx="9144000" cy="0"/>
          </a:xfrm>
          <a:prstGeom prst="line">
            <a:avLst/>
          </a:prstGeom>
          <a:ln w="38100" cmpd="sng">
            <a:solidFill>
              <a:srgbClr val="F7912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06199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28097-D5DA-2636-A772-36228915AD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93A3CE-2592-01B8-EC3A-6E0946A098F4}"/>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5BF304-D2D6-2E3E-B353-2E65EEA2BEA8}"/>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57EDFD2-99D1-263F-76D0-CFA84B7F9AE2}"/>
              </a:ext>
            </a:extLst>
          </p:cNvPr>
          <p:cNvSpPr>
            <a:spLocks noGrp="1"/>
          </p:cNvSpPr>
          <p:nvPr>
            <p:ph type="dt" sz="half" idx="10"/>
          </p:nvPr>
        </p:nvSpPr>
        <p:spPr/>
        <p:txBody>
          <a:bodyPr/>
          <a:lstStyle/>
          <a:p>
            <a:fld id="{70F6BB4F-885C-5040-8273-36446829327B}" type="datetimeFigureOut">
              <a:rPr lang="en-US" smtClean="0"/>
              <a:t>9/5/26</a:t>
            </a:fld>
            <a:endParaRPr lang="en-US" dirty="0"/>
          </a:p>
        </p:txBody>
      </p:sp>
      <p:sp>
        <p:nvSpPr>
          <p:cNvPr id="6" name="Footer Placeholder 5">
            <a:extLst>
              <a:ext uri="{FF2B5EF4-FFF2-40B4-BE49-F238E27FC236}">
                <a16:creationId xmlns:a16="http://schemas.microsoft.com/office/drawing/2014/main" id="{F3334663-B926-134E-24FE-4295023B709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F058601-E8BD-08E0-0B42-6DC03C65E046}"/>
              </a:ext>
            </a:extLst>
          </p:cNvPr>
          <p:cNvSpPr>
            <a:spLocks noGrp="1"/>
          </p:cNvSpPr>
          <p:nvPr>
            <p:ph type="sldNum" sz="quarter" idx="12"/>
          </p:nvPr>
        </p:nvSpPr>
        <p:spPr/>
        <p:txBody>
          <a:bodyPr/>
          <a:lstStyle/>
          <a:p>
            <a:fld id="{DF990B40-1958-974E-A58A-5787498C58C9}" type="slidenum">
              <a:rPr lang="en-US" smtClean="0"/>
              <a:t>‹#›</a:t>
            </a:fld>
            <a:endParaRPr lang="en-US" dirty="0"/>
          </a:p>
        </p:txBody>
      </p:sp>
    </p:spTree>
    <p:extLst>
      <p:ext uri="{BB962C8B-B14F-4D97-AF65-F5344CB8AC3E}">
        <p14:creationId xmlns:p14="http://schemas.microsoft.com/office/powerpoint/2010/main" val="4187048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6363E-70D8-2BEB-2F1D-4A863C8B4F99}"/>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E601782-F2FE-9AAC-40E5-B8DA6E651FA6}"/>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047689DD-CFDE-F9A7-BB36-7717369B939A}"/>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9AC1C57-72F7-7405-C9BB-94A48CDC746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E4F4BCF8-A7E8-B884-F726-A1DFB7C4CEC4}"/>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EF76556-8749-4587-D5FD-23292F8B51F2}"/>
              </a:ext>
            </a:extLst>
          </p:cNvPr>
          <p:cNvSpPr>
            <a:spLocks noGrp="1"/>
          </p:cNvSpPr>
          <p:nvPr>
            <p:ph type="dt" sz="half" idx="10"/>
          </p:nvPr>
        </p:nvSpPr>
        <p:spPr/>
        <p:txBody>
          <a:bodyPr/>
          <a:lstStyle/>
          <a:p>
            <a:fld id="{70F6BB4F-885C-5040-8273-36446829327B}" type="datetimeFigureOut">
              <a:rPr lang="en-US" smtClean="0"/>
              <a:t>9/5/26</a:t>
            </a:fld>
            <a:endParaRPr lang="en-US" dirty="0"/>
          </a:p>
        </p:txBody>
      </p:sp>
      <p:sp>
        <p:nvSpPr>
          <p:cNvPr id="8" name="Footer Placeholder 7">
            <a:extLst>
              <a:ext uri="{FF2B5EF4-FFF2-40B4-BE49-F238E27FC236}">
                <a16:creationId xmlns:a16="http://schemas.microsoft.com/office/drawing/2014/main" id="{ADB82CC7-34F5-2C7A-9E2E-4DF04CDE6615}"/>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00C37F7-4A3A-E070-7998-E6EDD55974B4}"/>
              </a:ext>
            </a:extLst>
          </p:cNvPr>
          <p:cNvSpPr>
            <a:spLocks noGrp="1"/>
          </p:cNvSpPr>
          <p:nvPr>
            <p:ph type="sldNum" sz="quarter" idx="12"/>
          </p:nvPr>
        </p:nvSpPr>
        <p:spPr/>
        <p:txBody>
          <a:bodyPr/>
          <a:lstStyle/>
          <a:p>
            <a:fld id="{DF990B40-1958-974E-A58A-5787498C58C9}" type="slidenum">
              <a:rPr lang="en-US" smtClean="0"/>
              <a:t>‹#›</a:t>
            </a:fld>
            <a:endParaRPr lang="en-US" dirty="0"/>
          </a:p>
        </p:txBody>
      </p:sp>
    </p:spTree>
    <p:extLst>
      <p:ext uri="{BB962C8B-B14F-4D97-AF65-F5344CB8AC3E}">
        <p14:creationId xmlns:p14="http://schemas.microsoft.com/office/powerpoint/2010/main" val="2539842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1ACB6-3EFA-A2D7-FFAA-149D8E39782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EA31FA8-2717-3E4C-132F-BD72145B0631}"/>
              </a:ext>
            </a:extLst>
          </p:cNvPr>
          <p:cNvSpPr>
            <a:spLocks noGrp="1"/>
          </p:cNvSpPr>
          <p:nvPr>
            <p:ph type="dt" sz="half" idx="10"/>
          </p:nvPr>
        </p:nvSpPr>
        <p:spPr/>
        <p:txBody>
          <a:bodyPr/>
          <a:lstStyle/>
          <a:p>
            <a:fld id="{70F6BB4F-885C-5040-8273-36446829327B}" type="datetimeFigureOut">
              <a:rPr lang="en-US" smtClean="0"/>
              <a:t>9/5/26</a:t>
            </a:fld>
            <a:endParaRPr lang="en-US" dirty="0"/>
          </a:p>
        </p:txBody>
      </p:sp>
      <p:sp>
        <p:nvSpPr>
          <p:cNvPr id="4" name="Footer Placeholder 3">
            <a:extLst>
              <a:ext uri="{FF2B5EF4-FFF2-40B4-BE49-F238E27FC236}">
                <a16:creationId xmlns:a16="http://schemas.microsoft.com/office/drawing/2014/main" id="{DB472C6A-5179-E6A3-D8C1-CD6E87AE57A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4822F12-960D-E9BB-0B64-29DAAA084F99}"/>
              </a:ext>
            </a:extLst>
          </p:cNvPr>
          <p:cNvSpPr>
            <a:spLocks noGrp="1"/>
          </p:cNvSpPr>
          <p:nvPr>
            <p:ph type="sldNum" sz="quarter" idx="12"/>
          </p:nvPr>
        </p:nvSpPr>
        <p:spPr/>
        <p:txBody>
          <a:bodyPr/>
          <a:lstStyle/>
          <a:p>
            <a:fld id="{DF990B40-1958-974E-A58A-5787498C58C9}" type="slidenum">
              <a:rPr lang="en-US" smtClean="0"/>
              <a:t>‹#›</a:t>
            </a:fld>
            <a:endParaRPr lang="en-US" dirty="0"/>
          </a:p>
        </p:txBody>
      </p:sp>
    </p:spTree>
    <p:extLst>
      <p:ext uri="{BB962C8B-B14F-4D97-AF65-F5344CB8AC3E}">
        <p14:creationId xmlns:p14="http://schemas.microsoft.com/office/powerpoint/2010/main" val="2027247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2C5080-B8C4-EA4D-0FEC-92C9680DF1FF}"/>
              </a:ext>
            </a:extLst>
          </p:cNvPr>
          <p:cNvSpPr>
            <a:spLocks noGrp="1"/>
          </p:cNvSpPr>
          <p:nvPr>
            <p:ph type="dt" sz="half" idx="10"/>
          </p:nvPr>
        </p:nvSpPr>
        <p:spPr/>
        <p:txBody>
          <a:bodyPr/>
          <a:lstStyle/>
          <a:p>
            <a:fld id="{70F6BB4F-885C-5040-8273-36446829327B}" type="datetimeFigureOut">
              <a:rPr lang="en-US" smtClean="0"/>
              <a:t>9/5/26</a:t>
            </a:fld>
            <a:endParaRPr lang="en-US" dirty="0"/>
          </a:p>
        </p:txBody>
      </p:sp>
      <p:sp>
        <p:nvSpPr>
          <p:cNvPr id="3" name="Footer Placeholder 2">
            <a:extLst>
              <a:ext uri="{FF2B5EF4-FFF2-40B4-BE49-F238E27FC236}">
                <a16:creationId xmlns:a16="http://schemas.microsoft.com/office/drawing/2014/main" id="{C38F2122-5128-950D-22FF-50FB927BCA3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B50822E-7BAA-A286-AB65-EF0485BA48F9}"/>
              </a:ext>
            </a:extLst>
          </p:cNvPr>
          <p:cNvSpPr>
            <a:spLocks noGrp="1"/>
          </p:cNvSpPr>
          <p:nvPr>
            <p:ph type="sldNum" sz="quarter" idx="12"/>
          </p:nvPr>
        </p:nvSpPr>
        <p:spPr/>
        <p:txBody>
          <a:bodyPr/>
          <a:lstStyle/>
          <a:p>
            <a:fld id="{73C0AB0E-382F-E640-A234-6C9FC4BAD6BC}" type="slidenum">
              <a:rPr lang="en-US" smtClean="0"/>
              <a:t>‹#›</a:t>
            </a:fld>
            <a:endParaRPr lang="en-US" dirty="0"/>
          </a:p>
        </p:txBody>
      </p:sp>
    </p:spTree>
    <p:extLst>
      <p:ext uri="{BB962C8B-B14F-4D97-AF65-F5344CB8AC3E}">
        <p14:creationId xmlns:p14="http://schemas.microsoft.com/office/powerpoint/2010/main" val="2218568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87EC0-5671-3AB7-3A37-F11D26A99C6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A8AE0D1-98A8-5695-9880-73D8A4BBDD54}"/>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14C280D-9E92-8938-D71C-06F7FDFB13E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D6C31484-C818-927C-AB1D-90D4DEE1B0A6}"/>
              </a:ext>
            </a:extLst>
          </p:cNvPr>
          <p:cNvSpPr>
            <a:spLocks noGrp="1"/>
          </p:cNvSpPr>
          <p:nvPr>
            <p:ph type="dt" sz="half" idx="10"/>
          </p:nvPr>
        </p:nvSpPr>
        <p:spPr/>
        <p:txBody>
          <a:bodyPr/>
          <a:lstStyle/>
          <a:p>
            <a:fld id="{70F6BB4F-885C-5040-8273-36446829327B}" type="datetimeFigureOut">
              <a:rPr lang="en-US" smtClean="0"/>
              <a:t>9/5/26</a:t>
            </a:fld>
            <a:endParaRPr lang="en-US" dirty="0"/>
          </a:p>
        </p:txBody>
      </p:sp>
      <p:sp>
        <p:nvSpPr>
          <p:cNvPr id="6" name="Footer Placeholder 5">
            <a:extLst>
              <a:ext uri="{FF2B5EF4-FFF2-40B4-BE49-F238E27FC236}">
                <a16:creationId xmlns:a16="http://schemas.microsoft.com/office/drawing/2014/main" id="{296770AF-175C-0AD1-26FF-FDC0405EFAC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85035BF-6745-F4D2-33B3-FE33CBE7E925}"/>
              </a:ext>
            </a:extLst>
          </p:cNvPr>
          <p:cNvSpPr>
            <a:spLocks noGrp="1"/>
          </p:cNvSpPr>
          <p:nvPr>
            <p:ph type="sldNum" sz="quarter" idx="12"/>
          </p:nvPr>
        </p:nvSpPr>
        <p:spPr/>
        <p:txBody>
          <a:bodyPr/>
          <a:lstStyle/>
          <a:p>
            <a:fld id="{DF990B40-1958-974E-A58A-5787498C58C9}" type="slidenum">
              <a:rPr lang="en-US" smtClean="0"/>
              <a:pPr/>
              <a:t>‹#›</a:t>
            </a:fld>
            <a:endParaRPr lang="en-US" dirty="0"/>
          </a:p>
        </p:txBody>
      </p:sp>
    </p:spTree>
    <p:extLst>
      <p:ext uri="{BB962C8B-B14F-4D97-AF65-F5344CB8AC3E}">
        <p14:creationId xmlns:p14="http://schemas.microsoft.com/office/powerpoint/2010/main" val="1121922216"/>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B7870-2874-0248-6324-7E16CEDAA87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E493D44D-0A83-C0F6-2FB3-695ECF24BA11}"/>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D623174D-A1AD-1FA0-BA84-508666332F5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CE6FC392-EEAE-5D10-FCA5-32E58BBA9E70}"/>
              </a:ext>
            </a:extLst>
          </p:cNvPr>
          <p:cNvSpPr>
            <a:spLocks noGrp="1"/>
          </p:cNvSpPr>
          <p:nvPr>
            <p:ph type="dt" sz="half" idx="10"/>
          </p:nvPr>
        </p:nvSpPr>
        <p:spPr/>
        <p:txBody>
          <a:bodyPr/>
          <a:lstStyle/>
          <a:p>
            <a:fld id="{70F6BB4F-885C-5040-8273-36446829327B}" type="datetimeFigureOut">
              <a:rPr lang="en-US" smtClean="0"/>
              <a:t>9/5/26</a:t>
            </a:fld>
            <a:endParaRPr lang="en-US" dirty="0"/>
          </a:p>
        </p:txBody>
      </p:sp>
      <p:sp>
        <p:nvSpPr>
          <p:cNvPr id="6" name="Footer Placeholder 5">
            <a:extLst>
              <a:ext uri="{FF2B5EF4-FFF2-40B4-BE49-F238E27FC236}">
                <a16:creationId xmlns:a16="http://schemas.microsoft.com/office/drawing/2014/main" id="{73A8CA19-274E-EFE8-9BD7-4EE1520DE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C64D07E-6306-7517-FF5D-2BFA57CF5FC4}"/>
              </a:ext>
            </a:extLst>
          </p:cNvPr>
          <p:cNvSpPr>
            <a:spLocks noGrp="1"/>
          </p:cNvSpPr>
          <p:nvPr>
            <p:ph type="sldNum" sz="quarter" idx="12"/>
          </p:nvPr>
        </p:nvSpPr>
        <p:spPr/>
        <p:txBody>
          <a:bodyPr/>
          <a:lstStyle/>
          <a:p>
            <a:fld id="{DF990B40-1958-974E-A58A-5787498C58C9}" type="slidenum">
              <a:rPr lang="en-US" smtClean="0"/>
              <a:pPr/>
              <a:t>‹#›</a:t>
            </a:fld>
            <a:endParaRPr lang="en-US" dirty="0"/>
          </a:p>
        </p:txBody>
      </p:sp>
    </p:spTree>
    <p:extLst>
      <p:ext uri="{BB962C8B-B14F-4D97-AF65-F5344CB8AC3E}">
        <p14:creationId xmlns:p14="http://schemas.microsoft.com/office/powerpoint/2010/main" val="3834509443"/>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AB08D-5F61-96BF-6DEB-E9D72971D6B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41DC80-C4A7-9A0B-2670-AC176DDC311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8CBA4E-BC18-DF75-C6F3-51CC7123A5D9}"/>
              </a:ext>
            </a:extLst>
          </p:cNvPr>
          <p:cNvSpPr>
            <a:spLocks noGrp="1"/>
          </p:cNvSpPr>
          <p:nvPr>
            <p:ph type="dt" sz="half" idx="10"/>
          </p:nvPr>
        </p:nvSpPr>
        <p:spPr/>
        <p:txBody>
          <a:bodyPr/>
          <a:lstStyle/>
          <a:p>
            <a:fld id="{70F6BB4F-885C-5040-8273-36446829327B}" type="datetimeFigureOut">
              <a:rPr lang="en-US" smtClean="0"/>
              <a:t>9/5/26</a:t>
            </a:fld>
            <a:endParaRPr lang="en-US" dirty="0"/>
          </a:p>
        </p:txBody>
      </p:sp>
      <p:sp>
        <p:nvSpPr>
          <p:cNvPr id="5" name="Footer Placeholder 4">
            <a:extLst>
              <a:ext uri="{FF2B5EF4-FFF2-40B4-BE49-F238E27FC236}">
                <a16:creationId xmlns:a16="http://schemas.microsoft.com/office/drawing/2014/main" id="{014FEC5C-4DEE-23DD-1A5C-79A2F7BC67B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D4FE43D-F020-A2F0-0428-86B523871599}"/>
              </a:ext>
            </a:extLst>
          </p:cNvPr>
          <p:cNvSpPr>
            <a:spLocks noGrp="1"/>
          </p:cNvSpPr>
          <p:nvPr>
            <p:ph type="sldNum" sz="quarter" idx="12"/>
          </p:nvPr>
        </p:nvSpPr>
        <p:spPr/>
        <p:txBody>
          <a:bodyPr/>
          <a:lstStyle/>
          <a:p>
            <a:fld id="{DF990B40-1958-974E-A58A-5787498C58C9}" type="slidenum">
              <a:rPr lang="en-US" smtClean="0"/>
              <a:pPr/>
              <a:t>‹#›</a:t>
            </a:fld>
            <a:endParaRPr lang="en-US" dirty="0"/>
          </a:p>
        </p:txBody>
      </p:sp>
    </p:spTree>
    <p:extLst>
      <p:ext uri="{BB962C8B-B14F-4D97-AF65-F5344CB8AC3E}">
        <p14:creationId xmlns:p14="http://schemas.microsoft.com/office/powerpoint/2010/main" val="254396957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89C832-934A-42B3-374E-1B3C1D33648D}"/>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F1239BD-6B20-1B67-582F-B92C2AECF50A}"/>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88A60D-67C2-1AEA-FB76-AF3FF010E09E}"/>
              </a:ext>
            </a:extLst>
          </p:cNvPr>
          <p:cNvSpPr>
            <a:spLocks noGrp="1"/>
          </p:cNvSpPr>
          <p:nvPr>
            <p:ph type="dt" sz="half" idx="10"/>
          </p:nvPr>
        </p:nvSpPr>
        <p:spPr/>
        <p:txBody>
          <a:bodyPr/>
          <a:lstStyle/>
          <a:p>
            <a:fld id="{70F6BB4F-885C-5040-8273-36446829327B}" type="datetimeFigureOut">
              <a:rPr lang="en-US" smtClean="0"/>
              <a:t>9/5/26</a:t>
            </a:fld>
            <a:endParaRPr lang="en-US" dirty="0"/>
          </a:p>
        </p:txBody>
      </p:sp>
      <p:sp>
        <p:nvSpPr>
          <p:cNvPr id="5" name="Footer Placeholder 4">
            <a:extLst>
              <a:ext uri="{FF2B5EF4-FFF2-40B4-BE49-F238E27FC236}">
                <a16:creationId xmlns:a16="http://schemas.microsoft.com/office/drawing/2014/main" id="{1AA8164F-5EF4-3B8D-961B-34A7BB08C99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9BD3081-66FF-A0F2-4F08-1644DA767164}"/>
              </a:ext>
            </a:extLst>
          </p:cNvPr>
          <p:cNvSpPr>
            <a:spLocks noGrp="1"/>
          </p:cNvSpPr>
          <p:nvPr>
            <p:ph type="sldNum" sz="quarter" idx="12"/>
          </p:nvPr>
        </p:nvSpPr>
        <p:spPr/>
        <p:txBody>
          <a:bodyPr/>
          <a:lstStyle/>
          <a:p>
            <a:fld id="{DF990B40-1958-974E-A58A-5787498C58C9}" type="slidenum">
              <a:rPr lang="en-US" smtClean="0"/>
              <a:pPr/>
              <a:t>‹#›</a:t>
            </a:fld>
            <a:endParaRPr lang="en-US" dirty="0"/>
          </a:p>
        </p:txBody>
      </p:sp>
    </p:spTree>
    <p:extLst>
      <p:ext uri="{BB962C8B-B14F-4D97-AF65-F5344CB8AC3E}">
        <p14:creationId xmlns:p14="http://schemas.microsoft.com/office/powerpoint/2010/main" val="184347049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F990B40-1958-974E-A58A-5787498C58C9}" type="slidenum">
              <a:rPr lang="en-US" smtClean="0"/>
              <a:pPr/>
              <a:t>‹#›</a:t>
            </a:fld>
            <a:endParaRPr lang="en-US" dirty="0"/>
          </a:p>
        </p:txBody>
      </p:sp>
      <p:sp>
        <p:nvSpPr>
          <p:cNvPr id="5" name="Text Placeholder 4"/>
          <p:cNvSpPr>
            <a:spLocks noGrp="1"/>
          </p:cNvSpPr>
          <p:nvPr>
            <p:ph type="body" sz="quarter" idx="11"/>
          </p:nvPr>
        </p:nvSpPr>
        <p:spPr>
          <a:xfrm>
            <a:off x="457200" y="1616076"/>
            <a:ext cx="2606040" cy="4505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p:cNvSpPr>
            <a:spLocks noGrp="1"/>
          </p:cNvSpPr>
          <p:nvPr>
            <p:ph type="body" sz="quarter" idx="12"/>
          </p:nvPr>
        </p:nvSpPr>
        <p:spPr>
          <a:xfrm>
            <a:off x="3268980" y="1616076"/>
            <a:ext cx="2606040" cy="4505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4"/>
          <p:cNvSpPr>
            <a:spLocks noGrp="1"/>
          </p:cNvSpPr>
          <p:nvPr>
            <p:ph type="body" sz="quarter" idx="13"/>
          </p:nvPr>
        </p:nvSpPr>
        <p:spPr>
          <a:xfrm>
            <a:off x="6080760" y="1616076"/>
            <a:ext cx="2606040" cy="4505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49353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F990B40-1958-974E-A58A-5787498C58C9}" type="slidenum">
              <a:rPr lang="en-US" smtClean="0"/>
              <a:pPr/>
              <a:t>‹#›</a:t>
            </a:fld>
            <a:endParaRPr lang="en-US" dirty="0"/>
          </a:p>
        </p:txBody>
      </p:sp>
      <p:sp>
        <p:nvSpPr>
          <p:cNvPr id="5" name="Content Placeholder 4"/>
          <p:cNvSpPr>
            <a:spLocks noGrp="1"/>
          </p:cNvSpPr>
          <p:nvPr>
            <p:ph sz="quarter" idx="11"/>
          </p:nvPr>
        </p:nvSpPr>
        <p:spPr>
          <a:xfrm>
            <a:off x="449262" y="1609727"/>
            <a:ext cx="2620963" cy="4511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p:cNvSpPr>
            <a:spLocks noGrp="1"/>
          </p:cNvSpPr>
          <p:nvPr>
            <p:ph sz="quarter" idx="12"/>
          </p:nvPr>
        </p:nvSpPr>
        <p:spPr>
          <a:xfrm>
            <a:off x="3263902" y="1609727"/>
            <a:ext cx="5422899" cy="4511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19261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F990B40-1958-974E-A58A-5787498C58C9}" type="slidenum">
              <a:rPr lang="en-US" smtClean="0"/>
              <a:pPr/>
              <a:t>‹#›</a:t>
            </a:fld>
            <a:endParaRPr lang="en-US" dirty="0"/>
          </a:p>
        </p:txBody>
      </p:sp>
      <p:sp>
        <p:nvSpPr>
          <p:cNvPr id="5" name="Content Placeholder 4"/>
          <p:cNvSpPr>
            <a:spLocks noGrp="1"/>
          </p:cNvSpPr>
          <p:nvPr>
            <p:ph sz="quarter" idx="11"/>
          </p:nvPr>
        </p:nvSpPr>
        <p:spPr>
          <a:xfrm>
            <a:off x="6057901" y="1609727"/>
            <a:ext cx="2620963" cy="4511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p:cNvSpPr>
            <a:spLocks noGrp="1"/>
          </p:cNvSpPr>
          <p:nvPr>
            <p:ph sz="quarter" idx="12"/>
          </p:nvPr>
        </p:nvSpPr>
        <p:spPr>
          <a:xfrm>
            <a:off x="457202" y="1609727"/>
            <a:ext cx="5422899" cy="4511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1424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E24070-6E41-C78C-AE4A-A9CF1763E8D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E6EE35E-36B1-1707-EA44-933EDD60E127}"/>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880531-D175-0550-1901-D71A1E84EEB7}"/>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70F6BB4F-885C-5040-8273-36446829327B}" type="datetimeFigureOut">
              <a:rPr lang="en-US" smtClean="0"/>
              <a:t>9/5/26</a:t>
            </a:fld>
            <a:endParaRPr lang="en-US" dirty="0"/>
          </a:p>
        </p:txBody>
      </p:sp>
      <p:sp>
        <p:nvSpPr>
          <p:cNvPr id="5" name="Footer Placeholder 4">
            <a:extLst>
              <a:ext uri="{FF2B5EF4-FFF2-40B4-BE49-F238E27FC236}">
                <a16:creationId xmlns:a16="http://schemas.microsoft.com/office/drawing/2014/main" id="{528CC76F-4A3D-C33E-05C5-089C895BED1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A48721F9-B58F-1F13-6C72-496666B41479}"/>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DF990B40-1958-974E-A58A-5787498C58C9}" type="slidenum">
              <a:rPr lang="en-US" smtClean="0"/>
              <a:pPr/>
              <a:t>‹#›</a:t>
            </a:fld>
            <a:endParaRPr lang="en-US" dirty="0"/>
          </a:p>
        </p:txBody>
      </p:sp>
      <p:sp>
        <p:nvSpPr>
          <p:cNvPr id="7" name="Rectangle 6">
            <a:extLst>
              <a:ext uri="{FF2B5EF4-FFF2-40B4-BE49-F238E27FC236}">
                <a16:creationId xmlns:a16="http://schemas.microsoft.com/office/drawing/2014/main" id="{3FA06E73-183B-3A7C-57E3-A619CE2832A6}"/>
              </a:ext>
            </a:extLst>
          </p:cNvPr>
          <p:cNvSpPr/>
          <p:nvPr userDrawn="1"/>
        </p:nvSpPr>
        <p:spPr>
          <a:xfrm>
            <a:off x="0" y="2"/>
            <a:ext cx="9144000" cy="1203325"/>
          </a:xfrm>
          <a:prstGeom prst="rect">
            <a:avLst/>
          </a:prstGeom>
          <a:gradFill>
            <a:gsLst>
              <a:gs pos="0">
                <a:srgbClr val="202020"/>
              </a:gs>
              <a:gs pos="100000">
                <a:srgbClr val="4E4E4E"/>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cxnSp>
        <p:nvCxnSpPr>
          <p:cNvPr id="8" name="Straight Connector 7">
            <a:extLst>
              <a:ext uri="{FF2B5EF4-FFF2-40B4-BE49-F238E27FC236}">
                <a16:creationId xmlns:a16="http://schemas.microsoft.com/office/drawing/2014/main" id="{8A8CF6FB-42DF-CE46-9966-119E8238B560}"/>
              </a:ext>
            </a:extLst>
          </p:cNvPr>
          <p:cNvCxnSpPr/>
          <p:nvPr userDrawn="1"/>
        </p:nvCxnSpPr>
        <p:spPr>
          <a:xfrm>
            <a:off x="0" y="1198343"/>
            <a:ext cx="9144000" cy="0"/>
          </a:xfrm>
          <a:prstGeom prst="line">
            <a:avLst/>
          </a:prstGeom>
          <a:ln w="38100" cmpd="sng">
            <a:solidFill>
              <a:srgbClr val="F79120"/>
            </a:solidFill>
          </a:ln>
        </p:spPr>
        <p:style>
          <a:lnRef idx="2">
            <a:schemeClr val="accent1"/>
          </a:lnRef>
          <a:fillRef idx="0">
            <a:schemeClr val="accent1"/>
          </a:fillRef>
          <a:effectRef idx="1">
            <a:schemeClr val="accent1"/>
          </a:effectRef>
          <a:fontRef idx="minor">
            <a:schemeClr val="tx1"/>
          </a:fontRef>
        </p:style>
      </p:cxnSp>
      <p:sp>
        <p:nvSpPr>
          <p:cNvPr id="9" name="Text Box 14">
            <a:extLst>
              <a:ext uri="{FF2B5EF4-FFF2-40B4-BE49-F238E27FC236}">
                <a16:creationId xmlns:a16="http://schemas.microsoft.com/office/drawing/2014/main" id="{763AA785-1D60-D5B6-F89A-D5DE48B90400}"/>
              </a:ext>
            </a:extLst>
          </p:cNvPr>
          <p:cNvSpPr txBox="1">
            <a:spLocks noChangeArrowheads="1"/>
          </p:cNvSpPr>
          <p:nvPr userDrawn="1"/>
        </p:nvSpPr>
        <p:spPr bwMode="auto">
          <a:xfrm>
            <a:off x="430214" y="6523756"/>
            <a:ext cx="7685088" cy="2185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34523" tIns="0" rIns="34523" bIns="0"/>
          <a:lstStyle>
            <a:lvl1pPr defTabSz="342900" eaLnBrk="0" hangingPunct="0">
              <a:defRPr sz="2000">
                <a:solidFill>
                  <a:schemeClr val="tx1"/>
                </a:solidFill>
                <a:latin typeface="Arial" charset="0"/>
                <a:ea typeface="ＭＳ Ｐゴシック" pitchFamily="16" charset="-128"/>
              </a:defRPr>
            </a:lvl1pPr>
            <a:lvl2pPr marL="14224000" indent="-14052550" defTabSz="342900" eaLnBrk="0" hangingPunct="0">
              <a:defRPr sz="2000">
                <a:solidFill>
                  <a:schemeClr val="tx1"/>
                </a:solidFill>
                <a:latin typeface="Arial" charset="0"/>
                <a:ea typeface="ＭＳ Ｐゴシック" pitchFamily="16" charset="-128"/>
              </a:defRPr>
            </a:lvl2pPr>
            <a:lvl3pPr marL="19388138" indent="-19045238" defTabSz="342900" eaLnBrk="0" hangingPunct="0">
              <a:defRPr sz="2000">
                <a:solidFill>
                  <a:schemeClr val="tx1"/>
                </a:solidFill>
                <a:latin typeface="Arial" charset="0"/>
                <a:ea typeface="ＭＳ Ｐゴシック" pitchFamily="16" charset="-128"/>
              </a:defRPr>
            </a:lvl3pPr>
            <a:lvl4pPr eaLnBrk="0" hangingPunct="0">
              <a:defRPr sz="2000">
                <a:solidFill>
                  <a:schemeClr val="tx1"/>
                </a:solidFill>
                <a:latin typeface="Arial" charset="0"/>
                <a:ea typeface="ＭＳ Ｐゴシック" pitchFamily="16" charset="-128"/>
              </a:defRPr>
            </a:lvl4pPr>
            <a:lvl5pPr eaLnBrk="0" hangingPunct="0">
              <a:defRPr sz="2000">
                <a:solidFill>
                  <a:schemeClr val="tx1"/>
                </a:solidFill>
                <a:latin typeface="Arial" charset="0"/>
                <a:ea typeface="ＭＳ Ｐゴシック" pitchFamily="16" charset="-128"/>
              </a:defRPr>
            </a:lvl5pPr>
            <a:lvl6pPr marL="4572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6pPr>
            <a:lvl7pPr marL="9144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7pPr>
            <a:lvl8pPr marL="13716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8pPr>
            <a:lvl9pPr marL="18288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9pPr>
          </a:lstStyle>
          <a:p>
            <a:pPr marL="0" marR="0" indent="0" algn="l" defTabSz="342863" rtl="0" eaLnBrk="1" fontAlgn="base" latinLnBrk="0" hangingPunct="1">
              <a:lnSpc>
                <a:spcPct val="100000"/>
              </a:lnSpc>
              <a:spcBef>
                <a:spcPts val="0"/>
              </a:spcBef>
              <a:spcAft>
                <a:spcPct val="0"/>
              </a:spcAft>
              <a:buClr>
                <a:schemeClr val="accent1"/>
              </a:buClr>
              <a:buSzTx/>
              <a:buFont typeface="Arial"/>
              <a:buNone/>
              <a:tabLst/>
              <a:defRPr/>
            </a:pPr>
            <a:r>
              <a:rPr lang="en-US" sz="800" dirty="0">
                <a:latin typeface="Calibri"/>
                <a:cs typeface="Calibri"/>
              </a:rPr>
              <a:t>©2015 </a:t>
            </a:r>
            <a:r>
              <a:rPr lang="en-US" sz="800" b="0" kern="1200" dirty="0">
                <a:solidFill>
                  <a:schemeClr val="tx1"/>
                </a:solidFill>
                <a:latin typeface="Calibri"/>
                <a:ea typeface="ＭＳ Ｐゴシック" pitchFamily="16" charset="-128"/>
                <a:cs typeface="Calibri"/>
              </a:rPr>
              <a:t>IDG Connect and Wallace &amp; Washburn Associates, LLC and/or their affiliates</a:t>
            </a:r>
            <a:r>
              <a:rPr lang="en-US" sz="800" b="0" baseline="0" noProof="0" dirty="0">
                <a:solidFill>
                  <a:schemeClr val="tx1"/>
                </a:solidFill>
                <a:latin typeface="Calibri"/>
                <a:cs typeface="Calibri"/>
              </a:rPr>
              <a:t>. All rights reserved.</a:t>
            </a:r>
            <a:r>
              <a:rPr lang="en-US" sz="800" b="0" noProof="0" dirty="0">
                <a:solidFill>
                  <a:schemeClr val="tx1"/>
                </a:solidFill>
                <a:latin typeface="Calibri"/>
                <a:cs typeface="Calibri"/>
              </a:rPr>
              <a:t> </a:t>
            </a:r>
            <a:r>
              <a:rPr lang="en-US" sz="800" b="0" kern="1200" noProof="0" dirty="0">
                <a:solidFill>
                  <a:schemeClr val="tx1"/>
                </a:solidFill>
                <a:latin typeface="Calibri"/>
                <a:cs typeface="Calibri"/>
              </a:rPr>
              <a:t>Designated trademarks and brands are the property of their respective owners. </a:t>
            </a:r>
            <a:endParaRPr lang="en-US" sz="800" b="0" noProof="0" dirty="0">
              <a:solidFill>
                <a:schemeClr val="tx1"/>
              </a:solidFill>
              <a:latin typeface="Calibri"/>
              <a:cs typeface="Calibri"/>
            </a:endParaRPr>
          </a:p>
        </p:txBody>
      </p:sp>
      <p:cxnSp>
        <p:nvCxnSpPr>
          <p:cNvPr id="10" name="Straight Connector 9">
            <a:extLst>
              <a:ext uri="{FF2B5EF4-FFF2-40B4-BE49-F238E27FC236}">
                <a16:creationId xmlns:a16="http://schemas.microsoft.com/office/drawing/2014/main" id="{4CFCA1B6-62CE-38C4-64F4-C70D53C1775B}"/>
              </a:ext>
            </a:extLst>
          </p:cNvPr>
          <p:cNvCxnSpPr/>
          <p:nvPr userDrawn="1"/>
        </p:nvCxnSpPr>
        <p:spPr>
          <a:xfrm>
            <a:off x="449265" y="6353710"/>
            <a:ext cx="8237536" cy="13986"/>
          </a:xfrm>
          <a:prstGeom prst="line">
            <a:avLst/>
          </a:prstGeom>
          <a:ln w="19050" cmpd="sng">
            <a:solidFill>
              <a:srgbClr val="F7912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20581351"/>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56" r:id="rId12"/>
    <p:sldLayoutId id="2147483657" r:id="rId13"/>
    <p:sldLayoutId id="2147483658" r:id="rId14"/>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18.jpg"/></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18.jp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8" Type="http://schemas.openxmlformats.org/officeDocument/2006/relationships/hyperlink" Target="mailto:kim@wallacewashburn.com" TargetMode="External"/><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744FC-A7C5-34B2-9F93-8C906C6ABB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FCF4F1-CF85-5850-2262-15C74E0E8736}"/>
              </a:ext>
            </a:extLst>
          </p:cNvPr>
          <p:cNvSpPr>
            <a:spLocks noGrp="1"/>
          </p:cNvSpPr>
          <p:nvPr>
            <p:ph type="title"/>
          </p:nvPr>
        </p:nvSpPr>
        <p:spPr>
          <a:xfrm>
            <a:off x="306759" y="528798"/>
            <a:ext cx="8837241" cy="984220"/>
          </a:xfrm>
        </p:spPr>
        <p:txBody>
          <a:bodyPr anchor="ctr">
            <a:normAutofit fontScale="90000"/>
          </a:bodyPr>
          <a:lstStyle/>
          <a:p>
            <a:br>
              <a:rPr lang="en-US" sz="2200" b="0" dirty="0">
                <a:solidFill>
                  <a:schemeClr val="bg1"/>
                </a:solidFill>
                <a:latin typeface="Aptos" panose="020B0004020202020204" pitchFamily="34" charset="0"/>
              </a:rPr>
            </a:br>
            <a:br>
              <a:rPr lang="en-US" sz="2200" b="0" dirty="0">
                <a:solidFill>
                  <a:schemeClr val="bg1"/>
                </a:solidFill>
                <a:latin typeface="Aptos" panose="020B0004020202020204" pitchFamily="34" charset="0"/>
              </a:rPr>
            </a:br>
            <a:br>
              <a:rPr lang="en-US" sz="1800" dirty="0">
                <a:solidFill>
                  <a:schemeClr val="bg1"/>
                </a:solidFill>
              </a:rPr>
            </a:br>
            <a:endParaRPr lang="en-US" sz="1800" dirty="0"/>
          </a:p>
        </p:txBody>
      </p:sp>
      <p:sp>
        <p:nvSpPr>
          <p:cNvPr id="7" name="Rectangle 2">
            <a:extLst>
              <a:ext uri="{FF2B5EF4-FFF2-40B4-BE49-F238E27FC236}">
                <a16:creationId xmlns:a16="http://schemas.microsoft.com/office/drawing/2014/main" id="{8C043E45-95E1-FF15-D3A1-ECB80B6B94A5}"/>
              </a:ext>
            </a:extLst>
          </p:cNvPr>
          <p:cNvSpPr>
            <a:spLocks noChangeArrowheads="1"/>
          </p:cNvSpPr>
          <p:nvPr/>
        </p:nvSpPr>
        <p:spPr bwMode="auto">
          <a:xfrm>
            <a:off x="1814945" y="-17024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4" name="Picture 3">
            <a:extLst>
              <a:ext uri="{FF2B5EF4-FFF2-40B4-BE49-F238E27FC236}">
                <a16:creationId xmlns:a16="http://schemas.microsoft.com/office/drawing/2014/main" id="{C27F88BC-FD09-236E-9612-77F284A418AD}"/>
              </a:ext>
            </a:extLst>
          </p:cNvPr>
          <p:cNvPicPr>
            <a:picLocks noChangeAspect="1"/>
          </p:cNvPicPr>
          <p:nvPr/>
        </p:nvPicPr>
        <p:blipFill>
          <a:blip r:embed="rId3"/>
          <a:stretch>
            <a:fillRect/>
          </a:stretch>
        </p:blipFill>
        <p:spPr>
          <a:xfrm>
            <a:off x="336320" y="6297632"/>
            <a:ext cx="8114475" cy="248298"/>
          </a:xfrm>
          <a:prstGeom prst="rect">
            <a:avLst/>
          </a:prstGeom>
        </p:spPr>
      </p:pic>
      <p:pic>
        <p:nvPicPr>
          <p:cNvPr id="8" name="Picture 7">
            <a:extLst>
              <a:ext uri="{FF2B5EF4-FFF2-40B4-BE49-F238E27FC236}">
                <a16:creationId xmlns:a16="http://schemas.microsoft.com/office/drawing/2014/main" id="{09D3900E-D285-CFBE-CE58-77A53A8D4638}"/>
              </a:ext>
            </a:extLst>
          </p:cNvPr>
          <p:cNvPicPr>
            <a:picLocks noChangeAspect="1"/>
          </p:cNvPicPr>
          <p:nvPr/>
        </p:nvPicPr>
        <p:blipFill>
          <a:blip r:embed="rId3"/>
          <a:stretch>
            <a:fillRect/>
          </a:stretch>
        </p:blipFill>
        <p:spPr>
          <a:xfrm>
            <a:off x="15152" y="6251342"/>
            <a:ext cx="8837240" cy="424880"/>
          </a:xfrm>
          <a:prstGeom prst="rect">
            <a:avLst/>
          </a:prstGeom>
        </p:spPr>
      </p:pic>
      <p:pic>
        <p:nvPicPr>
          <p:cNvPr id="9" name="Picture 8" descr="A white background with black and white clouds&#10;&#10;AI-generated content may be incorrect.">
            <a:extLst>
              <a:ext uri="{FF2B5EF4-FFF2-40B4-BE49-F238E27FC236}">
                <a16:creationId xmlns:a16="http://schemas.microsoft.com/office/drawing/2014/main" id="{68F5D9D5-DF64-E0C1-DB0A-A96F37A26179}"/>
              </a:ext>
            </a:extLst>
          </p:cNvPr>
          <p:cNvPicPr>
            <a:picLocks noChangeAspect="1"/>
          </p:cNvPicPr>
          <p:nvPr/>
        </p:nvPicPr>
        <p:blipFill>
          <a:blip r:embed="rId4"/>
          <a:stretch>
            <a:fillRect/>
          </a:stretch>
        </p:blipFill>
        <p:spPr>
          <a:xfrm>
            <a:off x="-15152" y="-799090"/>
            <a:ext cx="9144000" cy="1327888"/>
          </a:xfrm>
          <a:prstGeom prst="rect">
            <a:avLst/>
          </a:prstGeom>
        </p:spPr>
      </p:pic>
      <p:pic>
        <p:nvPicPr>
          <p:cNvPr id="10" name="Picture 9">
            <a:extLst>
              <a:ext uri="{FF2B5EF4-FFF2-40B4-BE49-F238E27FC236}">
                <a16:creationId xmlns:a16="http://schemas.microsoft.com/office/drawing/2014/main" id="{CBEDD48C-2CBE-178A-52F3-F4F9404548A8}"/>
              </a:ext>
            </a:extLst>
          </p:cNvPr>
          <p:cNvPicPr>
            <a:picLocks noChangeAspect="1"/>
          </p:cNvPicPr>
          <p:nvPr/>
        </p:nvPicPr>
        <p:blipFill>
          <a:blip r:embed="rId5"/>
          <a:stretch>
            <a:fillRect/>
          </a:stretch>
        </p:blipFill>
        <p:spPr>
          <a:xfrm>
            <a:off x="15152" y="528798"/>
            <a:ext cx="9197252" cy="875116"/>
          </a:xfrm>
          <a:prstGeom prst="rect">
            <a:avLst/>
          </a:prstGeom>
        </p:spPr>
      </p:pic>
      <p:pic>
        <p:nvPicPr>
          <p:cNvPr id="19" name="Picture 18" descr="A white background with black dots&#10;&#10;AI-generated content may be incorrect.">
            <a:extLst>
              <a:ext uri="{FF2B5EF4-FFF2-40B4-BE49-F238E27FC236}">
                <a16:creationId xmlns:a16="http://schemas.microsoft.com/office/drawing/2014/main" id="{58C129FA-7684-EB63-F352-32AD7A9F16C8}"/>
              </a:ext>
            </a:extLst>
          </p:cNvPr>
          <p:cNvPicPr>
            <a:picLocks noChangeAspect="1"/>
          </p:cNvPicPr>
          <p:nvPr/>
        </p:nvPicPr>
        <p:blipFill>
          <a:blip r:embed="rId6"/>
          <a:stretch>
            <a:fillRect/>
          </a:stretch>
        </p:blipFill>
        <p:spPr>
          <a:xfrm>
            <a:off x="2216421" y="2642048"/>
            <a:ext cx="3899622" cy="852708"/>
          </a:xfrm>
          <a:prstGeom prst="rect">
            <a:avLst/>
          </a:prstGeom>
        </p:spPr>
      </p:pic>
      <p:sp>
        <p:nvSpPr>
          <p:cNvPr id="5" name="Rectangle 2">
            <a:extLst>
              <a:ext uri="{FF2B5EF4-FFF2-40B4-BE49-F238E27FC236}">
                <a16:creationId xmlns:a16="http://schemas.microsoft.com/office/drawing/2014/main" id="{8D0311D9-2A83-EE34-5C81-6A428EA7DE51}"/>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6" name="Rectangle 4">
            <a:extLst>
              <a:ext uri="{FF2B5EF4-FFF2-40B4-BE49-F238E27FC236}">
                <a16:creationId xmlns:a16="http://schemas.microsoft.com/office/drawing/2014/main" id="{4E93B24C-76BC-DA2D-1CB5-4C363D689911}"/>
              </a:ext>
            </a:extLst>
          </p:cNvPr>
          <p:cNvSpPr>
            <a:spLocks noChangeArrowheads="1"/>
          </p:cNvSpPr>
          <p:nvPr/>
        </p:nvSpPr>
        <p:spPr bwMode="auto">
          <a:xfrm>
            <a:off x="0" y="-61885"/>
            <a:ext cx="9609478" cy="51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pic>
        <p:nvPicPr>
          <p:cNvPr id="12" name="Picture 11">
            <a:extLst>
              <a:ext uri="{FF2B5EF4-FFF2-40B4-BE49-F238E27FC236}">
                <a16:creationId xmlns:a16="http://schemas.microsoft.com/office/drawing/2014/main" id="{0D385E63-AC71-D019-1512-648C92B036DD}"/>
              </a:ext>
            </a:extLst>
          </p:cNvPr>
          <p:cNvPicPr>
            <a:picLocks noChangeAspect="1"/>
          </p:cNvPicPr>
          <p:nvPr/>
        </p:nvPicPr>
        <p:blipFill>
          <a:blip r:embed="rId7"/>
          <a:stretch>
            <a:fillRect/>
          </a:stretch>
        </p:blipFill>
        <p:spPr>
          <a:xfrm>
            <a:off x="829405" y="267629"/>
            <a:ext cx="7772400" cy="6230125"/>
          </a:xfrm>
          <a:prstGeom prst="rect">
            <a:avLst/>
          </a:prstGeom>
        </p:spPr>
      </p:pic>
    </p:spTree>
    <p:extLst>
      <p:ext uri="{BB962C8B-B14F-4D97-AF65-F5344CB8AC3E}">
        <p14:creationId xmlns:p14="http://schemas.microsoft.com/office/powerpoint/2010/main" val="39975739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FC496-ABC7-3AE5-4A50-01A0C8C455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6E266D-9477-13DE-D4FC-887E5B53DE24}"/>
              </a:ext>
            </a:extLst>
          </p:cNvPr>
          <p:cNvSpPr>
            <a:spLocks noGrp="1"/>
          </p:cNvSpPr>
          <p:nvPr>
            <p:ph type="title"/>
          </p:nvPr>
        </p:nvSpPr>
        <p:spPr>
          <a:xfrm>
            <a:off x="306759" y="528798"/>
            <a:ext cx="8837241" cy="984220"/>
          </a:xfrm>
        </p:spPr>
        <p:txBody>
          <a:bodyPr anchor="ctr">
            <a:normAutofit fontScale="90000"/>
          </a:bodyPr>
          <a:lstStyle/>
          <a:p>
            <a:br>
              <a:rPr lang="en-US" sz="2200" b="0" dirty="0">
                <a:solidFill>
                  <a:schemeClr val="bg1"/>
                </a:solidFill>
                <a:latin typeface="Aptos" panose="020B0004020202020204" pitchFamily="34" charset="0"/>
              </a:rPr>
            </a:br>
            <a:br>
              <a:rPr lang="en-US" sz="2200" b="0" dirty="0">
                <a:solidFill>
                  <a:schemeClr val="bg1"/>
                </a:solidFill>
                <a:latin typeface="Aptos" panose="020B0004020202020204" pitchFamily="34" charset="0"/>
              </a:rPr>
            </a:br>
            <a:br>
              <a:rPr lang="en-US" sz="1800" dirty="0">
                <a:solidFill>
                  <a:schemeClr val="bg1"/>
                </a:solidFill>
              </a:rPr>
            </a:br>
            <a:endParaRPr lang="en-US" sz="1800" dirty="0"/>
          </a:p>
        </p:txBody>
      </p:sp>
      <p:sp>
        <p:nvSpPr>
          <p:cNvPr id="7" name="Rectangle 2">
            <a:extLst>
              <a:ext uri="{FF2B5EF4-FFF2-40B4-BE49-F238E27FC236}">
                <a16:creationId xmlns:a16="http://schemas.microsoft.com/office/drawing/2014/main" id="{9F5BA3BC-B2A7-CABF-1679-28DD1E1D7105}"/>
              </a:ext>
            </a:extLst>
          </p:cNvPr>
          <p:cNvSpPr>
            <a:spLocks noChangeArrowheads="1"/>
          </p:cNvSpPr>
          <p:nvPr/>
        </p:nvSpPr>
        <p:spPr bwMode="auto">
          <a:xfrm>
            <a:off x="1814945" y="-17024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4" name="Picture 3">
            <a:extLst>
              <a:ext uri="{FF2B5EF4-FFF2-40B4-BE49-F238E27FC236}">
                <a16:creationId xmlns:a16="http://schemas.microsoft.com/office/drawing/2014/main" id="{E25B1ACA-4B17-FB9A-74E6-3D0687AAD27D}"/>
              </a:ext>
            </a:extLst>
          </p:cNvPr>
          <p:cNvPicPr>
            <a:picLocks noChangeAspect="1"/>
          </p:cNvPicPr>
          <p:nvPr/>
        </p:nvPicPr>
        <p:blipFill>
          <a:blip r:embed="rId3"/>
          <a:stretch>
            <a:fillRect/>
          </a:stretch>
        </p:blipFill>
        <p:spPr>
          <a:xfrm>
            <a:off x="336320" y="6297632"/>
            <a:ext cx="8114475" cy="248298"/>
          </a:xfrm>
          <a:prstGeom prst="rect">
            <a:avLst/>
          </a:prstGeom>
        </p:spPr>
      </p:pic>
      <p:pic>
        <p:nvPicPr>
          <p:cNvPr id="8" name="Picture 7">
            <a:extLst>
              <a:ext uri="{FF2B5EF4-FFF2-40B4-BE49-F238E27FC236}">
                <a16:creationId xmlns:a16="http://schemas.microsoft.com/office/drawing/2014/main" id="{D1D33D8F-4E43-13CB-81E5-EF9912A1B32F}"/>
              </a:ext>
            </a:extLst>
          </p:cNvPr>
          <p:cNvPicPr>
            <a:picLocks noChangeAspect="1"/>
          </p:cNvPicPr>
          <p:nvPr/>
        </p:nvPicPr>
        <p:blipFill>
          <a:blip r:embed="rId3"/>
          <a:stretch>
            <a:fillRect/>
          </a:stretch>
        </p:blipFill>
        <p:spPr>
          <a:xfrm>
            <a:off x="15152" y="6251342"/>
            <a:ext cx="8837240" cy="424880"/>
          </a:xfrm>
          <a:prstGeom prst="rect">
            <a:avLst/>
          </a:prstGeom>
        </p:spPr>
      </p:pic>
      <p:pic>
        <p:nvPicPr>
          <p:cNvPr id="9" name="Picture 8" descr="A white background with black and white clouds&#10;&#10;AI-generated content may be incorrect.">
            <a:extLst>
              <a:ext uri="{FF2B5EF4-FFF2-40B4-BE49-F238E27FC236}">
                <a16:creationId xmlns:a16="http://schemas.microsoft.com/office/drawing/2014/main" id="{561A6274-54C0-45F2-50A7-946DCB290177}"/>
              </a:ext>
            </a:extLst>
          </p:cNvPr>
          <p:cNvPicPr>
            <a:picLocks noChangeAspect="1"/>
          </p:cNvPicPr>
          <p:nvPr/>
        </p:nvPicPr>
        <p:blipFill>
          <a:blip r:embed="rId4"/>
          <a:stretch>
            <a:fillRect/>
          </a:stretch>
        </p:blipFill>
        <p:spPr>
          <a:xfrm>
            <a:off x="-15152" y="-799090"/>
            <a:ext cx="9144000" cy="1327888"/>
          </a:xfrm>
          <a:prstGeom prst="rect">
            <a:avLst/>
          </a:prstGeom>
        </p:spPr>
      </p:pic>
      <p:pic>
        <p:nvPicPr>
          <p:cNvPr id="10" name="Picture 9">
            <a:extLst>
              <a:ext uri="{FF2B5EF4-FFF2-40B4-BE49-F238E27FC236}">
                <a16:creationId xmlns:a16="http://schemas.microsoft.com/office/drawing/2014/main" id="{687AF539-1C0E-39D4-31E7-4B8FC3FDF502}"/>
              </a:ext>
            </a:extLst>
          </p:cNvPr>
          <p:cNvPicPr>
            <a:picLocks noChangeAspect="1"/>
          </p:cNvPicPr>
          <p:nvPr/>
        </p:nvPicPr>
        <p:blipFill>
          <a:blip r:embed="rId5"/>
          <a:stretch>
            <a:fillRect/>
          </a:stretch>
        </p:blipFill>
        <p:spPr>
          <a:xfrm>
            <a:off x="0" y="498738"/>
            <a:ext cx="9220200" cy="875116"/>
          </a:xfrm>
          <a:prstGeom prst="rect">
            <a:avLst/>
          </a:prstGeom>
        </p:spPr>
      </p:pic>
      <p:pic>
        <p:nvPicPr>
          <p:cNvPr id="19" name="Picture 18" descr="A white background with black dots&#10;&#10;AI-generated content may be incorrect.">
            <a:extLst>
              <a:ext uri="{FF2B5EF4-FFF2-40B4-BE49-F238E27FC236}">
                <a16:creationId xmlns:a16="http://schemas.microsoft.com/office/drawing/2014/main" id="{294F5899-CD3D-68E9-6AE1-2FEC01B2ED67}"/>
              </a:ext>
            </a:extLst>
          </p:cNvPr>
          <p:cNvPicPr>
            <a:picLocks noChangeAspect="1"/>
          </p:cNvPicPr>
          <p:nvPr/>
        </p:nvPicPr>
        <p:blipFill>
          <a:blip r:embed="rId6"/>
          <a:stretch>
            <a:fillRect/>
          </a:stretch>
        </p:blipFill>
        <p:spPr>
          <a:xfrm>
            <a:off x="2216421" y="2642048"/>
            <a:ext cx="3899622" cy="852708"/>
          </a:xfrm>
          <a:prstGeom prst="rect">
            <a:avLst/>
          </a:prstGeom>
        </p:spPr>
      </p:pic>
      <p:sp>
        <p:nvSpPr>
          <p:cNvPr id="5" name="Rectangle 2">
            <a:extLst>
              <a:ext uri="{FF2B5EF4-FFF2-40B4-BE49-F238E27FC236}">
                <a16:creationId xmlns:a16="http://schemas.microsoft.com/office/drawing/2014/main" id="{89A3E5B5-0910-90A7-2C32-64C947315110}"/>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6" name="Rectangle 4">
            <a:extLst>
              <a:ext uri="{FF2B5EF4-FFF2-40B4-BE49-F238E27FC236}">
                <a16:creationId xmlns:a16="http://schemas.microsoft.com/office/drawing/2014/main" id="{1549918F-8E05-40C5-C607-8A1DCA507E8D}"/>
              </a:ext>
            </a:extLst>
          </p:cNvPr>
          <p:cNvSpPr>
            <a:spLocks noChangeArrowheads="1"/>
          </p:cNvSpPr>
          <p:nvPr/>
        </p:nvSpPr>
        <p:spPr bwMode="auto">
          <a:xfrm>
            <a:off x="0" y="-61885"/>
            <a:ext cx="9609478" cy="51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pic>
        <p:nvPicPr>
          <p:cNvPr id="11" name="Picture 10">
            <a:extLst>
              <a:ext uri="{FF2B5EF4-FFF2-40B4-BE49-F238E27FC236}">
                <a16:creationId xmlns:a16="http://schemas.microsoft.com/office/drawing/2014/main" id="{4301C8D9-776F-AE22-FC7B-3FA5EF58EF06}"/>
              </a:ext>
            </a:extLst>
          </p:cNvPr>
          <p:cNvPicPr>
            <a:picLocks noChangeAspect="1"/>
          </p:cNvPicPr>
          <p:nvPr/>
        </p:nvPicPr>
        <p:blipFill>
          <a:blip r:embed="rId7"/>
          <a:stretch>
            <a:fillRect/>
          </a:stretch>
        </p:blipFill>
        <p:spPr>
          <a:xfrm>
            <a:off x="419490" y="1704742"/>
            <a:ext cx="1562100" cy="381000"/>
          </a:xfrm>
          <a:prstGeom prst="rect">
            <a:avLst/>
          </a:prstGeom>
        </p:spPr>
      </p:pic>
      <p:sp>
        <p:nvSpPr>
          <p:cNvPr id="12" name="TextBox 11">
            <a:extLst>
              <a:ext uri="{FF2B5EF4-FFF2-40B4-BE49-F238E27FC236}">
                <a16:creationId xmlns:a16="http://schemas.microsoft.com/office/drawing/2014/main" id="{1C5EF767-6528-53F9-5E7E-A85C36816F6C}"/>
              </a:ext>
            </a:extLst>
          </p:cNvPr>
          <p:cNvSpPr txBox="1"/>
          <p:nvPr/>
        </p:nvSpPr>
        <p:spPr>
          <a:xfrm>
            <a:off x="468641" y="373671"/>
            <a:ext cx="8206717" cy="5496505"/>
          </a:xfrm>
          <a:prstGeom prst="rect">
            <a:avLst/>
          </a:prstGeom>
          <a:noFill/>
        </p:spPr>
        <p:txBody>
          <a:bodyPr wrap="square">
            <a:spAutoFit/>
          </a:bodyPr>
          <a:lstStyle/>
          <a:p>
            <a:pPr marL="0" marR="0">
              <a:lnSpc>
                <a:spcPct val="115000"/>
              </a:lnSpc>
              <a:spcAft>
                <a:spcPts val="800"/>
              </a:spcAft>
              <a:buNone/>
            </a:pPr>
            <a:r>
              <a:rPr lang="en-US" sz="3200" b="1" kern="1800" dirty="0">
                <a:effectLst/>
                <a:latin typeface="Aptos" panose="020B0004020202020204" pitchFamily="34" charset="0"/>
                <a:ea typeface="Times New Roman" panose="02020603050405020304" pitchFamily="18" charset="0"/>
                <a:cs typeface="Times New Roman (Body CS)"/>
              </a:rPr>
              <a:t>THE QUESTION I’VE SPENT MY CAREER TRYING TO ANSWER</a:t>
            </a:r>
          </a:p>
          <a:p>
            <a:pPr>
              <a:lnSpc>
                <a:spcPct val="115000"/>
              </a:lnSpc>
              <a:spcAft>
                <a:spcPts val="800"/>
              </a:spcAft>
            </a:pPr>
            <a:r>
              <a:rPr lang="en-US" sz="2400" dirty="0"/>
              <a:t>For more than 30 years, I've been searching for the answer to one question...</a:t>
            </a:r>
          </a:p>
          <a:p>
            <a:pPr>
              <a:lnSpc>
                <a:spcPct val="100000"/>
              </a:lnSpc>
              <a:spcAft>
                <a:spcPts val="800"/>
              </a:spcAft>
            </a:pPr>
            <a:r>
              <a:rPr lang="en-US" sz="2400" b="1" i="1" dirty="0"/>
              <a:t>“Why do some campaigns work so well they become legendary…while others fade away?”</a:t>
            </a:r>
          </a:p>
          <a:p>
            <a:pPr>
              <a:lnSpc>
                <a:spcPct val="100000"/>
              </a:lnSpc>
              <a:spcAft>
                <a:spcPts val="800"/>
              </a:spcAft>
            </a:pPr>
            <a:endParaRPr lang="en-US" sz="2400" b="1" i="1" kern="0" dirty="0">
              <a:effectLst/>
              <a:latin typeface="Aptos" panose="020B0004020202020204" pitchFamily="34" charset="0"/>
              <a:ea typeface="Times New Roman" panose="02020603050405020304" pitchFamily="18" charset="0"/>
              <a:cs typeface="Times New Roman (Body CS)"/>
            </a:endParaRPr>
          </a:p>
          <a:p>
            <a:pPr>
              <a:lnSpc>
                <a:spcPct val="100000"/>
              </a:lnSpc>
              <a:spcAft>
                <a:spcPts val="800"/>
              </a:spcAft>
            </a:pPr>
            <a:r>
              <a:rPr lang="en-US" sz="2400" dirty="0"/>
              <a:t>Here’s the story of how I finally uncovered the answer.</a:t>
            </a:r>
            <a:endParaRPr lang="en-US" sz="2800" i="1" kern="100" dirty="0">
              <a:latin typeface="Aptos" panose="020B0004020202020204" pitchFamily="34" charset="0"/>
              <a:ea typeface="Aptos" panose="020B0004020202020204" pitchFamily="34" charset="0"/>
              <a:cs typeface="Times New Roman (Body CS)"/>
            </a:endParaRPr>
          </a:p>
          <a:p>
            <a:pPr marL="0" marR="0">
              <a:lnSpc>
                <a:spcPct val="115000"/>
              </a:lnSpc>
              <a:spcAft>
                <a:spcPts val="800"/>
              </a:spcAft>
              <a:buNone/>
            </a:pPr>
            <a:endParaRPr lang="en-US" sz="2800" i="1" kern="100" dirty="0">
              <a:effectLst/>
              <a:latin typeface="Aptos" panose="020B0004020202020204" pitchFamily="34" charset="0"/>
              <a:ea typeface="Aptos" panose="020B0004020202020204" pitchFamily="34" charset="0"/>
              <a:cs typeface="Times New Roman (Body CS)"/>
            </a:endParaRPr>
          </a:p>
          <a:p>
            <a:pPr marL="0" marR="0">
              <a:lnSpc>
                <a:spcPct val="115000"/>
              </a:lnSpc>
              <a:spcAft>
                <a:spcPts val="800"/>
              </a:spcAft>
              <a:buNone/>
            </a:pPr>
            <a:endParaRPr lang="en-US" sz="2800" i="1" kern="100" dirty="0">
              <a:effectLst/>
              <a:latin typeface="Aptos" panose="020B0004020202020204" pitchFamily="34" charset="0"/>
              <a:ea typeface="Aptos" panose="020B0004020202020204" pitchFamily="34" charset="0"/>
              <a:cs typeface="Times New Roman (Body CS)"/>
            </a:endParaRPr>
          </a:p>
          <a:p>
            <a:pPr marL="0" marR="0">
              <a:lnSpc>
                <a:spcPct val="115000"/>
              </a:lnSpc>
              <a:spcAft>
                <a:spcPts val="800"/>
              </a:spcAft>
              <a:buNone/>
            </a:pPr>
            <a:r>
              <a:rPr lang="en-US" sz="1400" i="1" kern="0" dirty="0">
                <a:effectLst/>
                <a:latin typeface="Aptos" panose="020B0004020202020204" pitchFamily="34" charset="0"/>
                <a:ea typeface="Times New Roman" panose="02020603050405020304" pitchFamily="18" charset="0"/>
                <a:cs typeface="Times New Roman (Body CS)"/>
              </a:rPr>
              <a:t>Kim Wallace • Wallace Washburn Branding</a:t>
            </a:r>
            <a:endParaRPr lang="en-US" sz="1400" kern="100" dirty="0">
              <a:effectLst/>
              <a:latin typeface="Aptos" panose="020B0004020202020204" pitchFamily="34" charset="0"/>
              <a:ea typeface="Aptos" panose="020B0004020202020204" pitchFamily="34" charset="0"/>
              <a:cs typeface="Times New Roman (Body CS)"/>
            </a:endParaRPr>
          </a:p>
        </p:txBody>
      </p:sp>
    </p:spTree>
    <p:extLst>
      <p:ext uri="{BB962C8B-B14F-4D97-AF65-F5344CB8AC3E}">
        <p14:creationId xmlns:p14="http://schemas.microsoft.com/office/powerpoint/2010/main" val="1992619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4AE93-ED82-2ED1-A7A9-740AB47587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1811A4-8E31-33C0-F051-7DB9CC65D2BF}"/>
              </a:ext>
            </a:extLst>
          </p:cNvPr>
          <p:cNvSpPr>
            <a:spLocks noGrp="1"/>
          </p:cNvSpPr>
          <p:nvPr>
            <p:ph type="title"/>
          </p:nvPr>
        </p:nvSpPr>
        <p:spPr>
          <a:xfrm>
            <a:off x="306759" y="528798"/>
            <a:ext cx="8837241" cy="984220"/>
          </a:xfrm>
        </p:spPr>
        <p:txBody>
          <a:bodyPr anchor="ctr">
            <a:normAutofit fontScale="90000"/>
          </a:bodyPr>
          <a:lstStyle/>
          <a:p>
            <a:br>
              <a:rPr lang="en-US" sz="2200" b="0" dirty="0">
                <a:solidFill>
                  <a:schemeClr val="bg1"/>
                </a:solidFill>
                <a:latin typeface="Aptos" panose="020B0004020202020204" pitchFamily="34" charset="0"/>
              </a:rPr>
            </a:br>
            <a:br>
              <a:rPr lang="en-US" sz="2200" b="0" dirty="0">
                <a:solidFill>
                  <a:schemeClr val="bg1"/>
                </a:solidFill>
                <a:latin typeface="Aptos" panose="020B0004020202020204" pitchFamily="34" charset="0"/>
              </a:rPr>
            </a:br>
            <a:br>
              <a:rPr lang="en-US" sz="1800" dirty="0">
                <a:solidFill>
                  <a:schemeClr val="bg1"/>
                </a:solidFill>
              </a:rPr>
            </a:br>
            <a:endParaRPr lang="en-US" sz="1800" dirty="0"/>
          </a:p>
        </p:txBody>
      </p:sp>
      <p:sp>
        <p:nvSpPr>
          <p:cNvPr id="7" name="Rectangle 2">
            <a:extLst>
              <a:ext uri="{FF2B5EF4-FFF2-40B4-BE49-F238E27FC236}">
                <a16:creationId xmlns:a16="http://schemas.microsoft.com/office/drawing/2014/main" id="{E59047A2-144C-E60A-CE01-75C89907183A}"/>
              </a:ext>
            </a:extLst>
          </p:cNvPr>
          <p:cNvSpPr>
            <a:spLocks noChangeArrowheads="1"/>
          </p:cNvSpPr>
          <p:nvPr/>
        </p:nvSpPr>
        <p:spPr bwMode="auto">
          <a:xfrm>
            <a:off x="1814945" y="-17024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4" name="Picture 3">
            <a:extLst>
              <a:ext uri="{FF2B5EF4-FFF2-40B4-BE49-F238E27FC236}">
                <a16:creationId xmlns:a16="http://schemas.microsoft.com/office/drawing/2014/main" id="{CE59DBF6-898F-3F6B-5DBA-CD615F502C7F}"/>
              </a:ext>
            </a:extLst>
          </p:cNvPr>
          <p:cNvPicPr>
            <a:picLocks noChangeAspect="1"/>
          </p:cNvPicPr>
          <p:nvPr/>
        </p:nvPicPr>
        <p:blipFill>
          <a:blip r:embed="rId3"/>
          <a:stretch>
            <a:fillRect/>
          </a:stretch>
        </p:blipFill>
        <p:spPr>
          <a:xfrm>
            <a:off x="336320" y="6297632"/>
            <a:ext cx="8114475" cy="248298"/>
          </a:xfrm>
          <a:prstGeom prst="rect">
            <a:avLst/>
          </a:prstGeom>
        </p:spPr>
      </p:pic>
      <p:pic>
        <p:nvPicPr>
          <p:cNvPr id="8" name="Picture 7">
            <a:extLst>
              <a:ext uri="{FF2B5EF4-FFF2-40B4-BE49-F238E27FC236}">
                <a16:creationId xmlns:a16="http://schemas.microsoft.com/office/drawing/2014/main" id="{DED499E6-5D54-B1D1-83D2-076E2D9945FD}"/>
              </a:ext>
            </a:extLst>
          </p:cNvPr>
          <p:cNvPicPr>
            <a:picLocks noChangeAspect="1"/>
          </p:cNvPicPr>
          <p:nvPr/>
        </p:nvPicPr>
        <p:blipFill>
          <a:blip r:embed="rId3"/>
          <a:stretch>
            <a:fillRect/>
          </a:stretch>
        </p:blipFill>
        <p:spPr>
          <a:xfrm>
            <a:off x="0" y="6379159"/>
            <a:ext cx="8837240" cy="424880"/>
          </a:xfrm>
          <a:prstGeom prst="rect">
            <a:avLst/>
          </a:prstGeom>
        </p:spPr>
      </p:pic>
      <p:pic>
        <p:nvPicPr>
          <p:cNvPr id="9" name="Picture 8" descr="A white background with black and white clouds&#10;&#10;AI-generated content may be incorrect.">
            <a:extLst>
              <a:ext uri="{FF2B5EF4-FFF2-40B4-BE49-F238E27FC236}">
                <a16:creationId xmlns:a16="http://schemas.microsoft.com/office/drawing/2014/main" id="{E08BC273-036C-2EEF-59DF-EAEDDE2268CE}"/>
              </a:ext>
            </a:extLst>
          </p:cNvPr>
          <p:cNvPicPr>
            <a:picLocks noChangeAspect="1"/>
          </p:cNvPicPr>
          <p:nvPr/>
        </p:nvPicPr>
        <p:blipFill>
          <a:blip r:embed="rId4"/>
          <a:stretch>
            <a:fillRect/>
          </a:stretch>
        </p:blipFill>
        <p:spPr>
          <a:xfrm>
            <a:off x="390" y="-382952"/>
            <a:ext cx="9144000" cy="1327888"/>
          </a:xfrm>
          <a:prstGeom prst="rect">
            <a:avLst/>
          </a:prstGeom>
        </p:spPr>
      </p:pic>
      <p:pic>
        <p:nvPicPr>
          <p:cNvPr id="10" name="Picture 9">
            <a:extLst>
              <a:ext uri="{FF2B5EF4-FFF2-40B4-BE49-F238E27FC236}">
                <a16:creationId xmlns:a16="http://schemas.microsoft.com/office/drawing/2014/main" id="{60C51297-73D9-13BA-4634-35CC736D42F3}"/>
              </a:ext>
            </a:extLst>
          </p:cNvPr>
          <p:cNvPicPr>
            <a:picLocks noChangeAspect="1"/>
          </p:cNvPicPr>
          <p:nvPr/>
        </p:nvPicPr>
        <p:blipFill>
          <a:blip r:embed="rId5"/>
          <a:stretch>
            <a:fillRect/>
          </a:stretch>
        </p:blipFill>
        <p:spPr>
          <a:xfrm>
            <a:off x="0" y="498738"/>
            <a:ext cx="9220200" cy="875116"/>
          </a:xfrm>
          <a:prstGeom prst="rect">
            <a:avLst/>
          </a:prstGeom>
        </p:spPr>
      </p:pic>
      <p:pic>
        <p:nvPicPr>
          <p:cNvPr id="19" name="Picture 18" descr="A white background with black dots&#10;&#10;AI-generated content may be incorrect.">
            <a:extLst>
              <a:ext uri="{FF2B5EF4-FFF2-40B4-BE49-F238E27FC236}">
                <a16:creationId xmlns:a16="http://schemas.microsoft.com/office/drawing/2014/main" id="{0B0036E6-3BED-2CCC-DCAC-24F280A8BB79}"/>
              </a:ext>
            </a:extLst>
          </p:cNvPr>
          <p:cNvPicPr>
            <a:picLocks noChangeAspect="1"/>
          </p:cNvPicPr>
          <p:nvPr/>
        </p:nvPicPr>
        <p:blipFill>
          <a:blip r:embed="rId6"/>
          <a:stretch>
            <a:fillRect/>
          </a:stretch>
        </p:blipFill>
        <p:spPr>
          <a:xfrm>
            <a:off x="2216421" y="2642048"/>
            <a:ext cx="3899622" cy="852708"/>
          </a:xfrm>
          <a:prstGeom prst="rect">
            <a:avLst/>
          </a:prstGeom>
        </p:spPr>
      </p:pic>
      <p:sp>
        <p:nvSpPr>
          <p:cNvPr id="5" name="Rectangle 2">
            <a:extLst>
              <a:ext uri="{FF2B5EF4-FFF2-40B4-BE49-F238E27FC236}">
                <a16:creationId xmlns:a16="http://schemas.microsoft.com/office/drawing/2014/main" id="{2FCD774D-F835-BAFF-A0DA-299B09F4E9F6}"/>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6" name="Rectangle 4">
            <a:extLst>
              <a:ext uri="{FF2B5EF4-FFF2-40B4-BE49-F238E27FC236}">
                <a16:creationId xmlns:a16="http://schemas.microsoft.com/office/drawing/2014/main" id="{19147BBF-478D-3452-AAFF-1BECD72855FC}"/>
              </a:ext>
            </a:extLst>
          </p:cNvPr>
          <p:cNvSpPr>
            <a:spLocks noChangeArrowheads="1"/>
          </p:cNvSpPr>
          <p:nvPr/>
        </p:nvSpPr>
        <p:spPr bwMode="auto">
          <a:xfrm>
            <a:off x="0" y="-61885"/>
            <a:ext cx="9609478" cy="51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pic>
        <p:nvPicPr>
          <p:cNvPr id="11" name="Picture 10">
            <a:extLst>
              <a:ext uri="{FF2B5EF4-FFF2-40B4-BE49-F238E27FC236}">
                <a16:creationId xmlns:a16="http://schemas.microsoft.com/office/drawing/2014/main" id="{E06AB25E-607D-DACD-B19C-BD4198B3F7F6}"/>
              </a:ext>
            </a:extLst>
          </p:cNvPr>
          <p:cNvPicPr>
            <a:picLocks noChangeAspect="1"/>
          </p:cNvPicPr>
          <p:nvPr/>
        </p:nvPicPr>
        <p:blipFill>
          <a:blip r:embed="rId7"/>
          <a:stretch>
            <a:fillRect/>
          </a:stretch>
        </p:blipFill>
        <p:spPr>
          <a:xfrm>
            <a:off x="419490" y="1704742"/>
            <a:ext cx="1562100" cy="381000"/>
          </a:xfrm>
          <a:prstGeom prst="rect">
            <a:avLst/>
          </a:prstGeom>
        </p:spPr>
      </p:pic>
      <p:sp>
        <p:nvSpPr>
          <p:cNvPr id="12" name="TextBox 11">
            <a:extLst>
              <a:ext uri="{FF2B5EF4-FFF2-40B4-BE49-F238E27FC236}">
                <a16:creationId xmlns:a16="http://schemas.microsoft.com/office/drawing/2014/main" id="{4D4053D2-91BE-B522-18F6-B10B50F46C0F}"/>
              </a:ext>
            </a:extLst>
          </p:cNvPr>
          <p:cNvSpPr txBox="1"/>
          <p:nvPr/>
        </p:nvSpPr>
        <p:spPr>
          <a:xfrm>
            <a:off x="524487" y="23750"/>
            <a:ext cx="8262628" cy="6853992"/>
          </a:xfrm>
          <a:prstGeom prst="rect">
            <a:avLst/>
          </a:prstGeom>
          <a:noFill/>
        </p:spPr>
        <p:txBody>
          <a:bodyPr wrap="square">
            <a:spAutoFit/>
          </a:bodyPr>
          <a:lstStyle/>
          <a:p>
            <a:pPr marL="0" marR="0">
              <a:lnSpc>
                <a:spcPct val="115000"/>
              </a:lnSpc>
              <a:spcAft>
                <a:spcPts val="800"/>
              </a:spcAft>
              <a:buNone/>
            </a:pPr>
            <a:r>
              <a:rPr lang="en-US" sz="3600" kern="0" dirty="0">
                <a:effectLst/>
                <a:latin typeface="Aptos" panose="020B0004020202020204" pitchFamily="34" charset="0"/>
                <a:ea typeface="Times New Roman" panose="02020603050405020304" pitchFamily="18" charset="0"/>
                <a:cs typeface="Times New Roman (Body CS)"/>
              </a:rPr>
              <a:t>                 </a:t>
            </a:r>
          </a:p>
          <a:p>
            <a:pPr>
              <a:lnSpc>
                <a:spcPct val="115000"/>
              </a:lnSpc>
              <a:spcAft>
                <a:spcPts val="800"/>
              </a:spcAft>
            </a:pPr>
            <a:r>
              <a:rPr lang="en-US" sz="1200" dirty="0"/>
              <a:t> </a:t>
            </a:r>
          </a:p>
          <a:p>
            <a:pPr>
              <a:lnSpc>
                <a:spcPct val="115000"/>
              </a:lnSpc>
              <a:spcAft>
                <a:spcPts val="800"/>
              </a:spcAft>
            </a:pPr>
            <a:r>
              <a:rPr lang="en-US" sz="1200" dirty="0"/>
              <a:t>			      </a:t>
            </a:r>
          </a:p>
          <a:p>
            <a:pPr>
              <a:lnSpc>
                <a:spcPct val="115000"/>
              </a:lnSpc>
              <a:spcAft>
                <a:spcPts val="800"/>
              </a:spcAft>
            </a:pPr>
            <a:r>
              <a:rPr lang="en-US" sz="1200" dirty="0"/>
              <a:t>											</a:t>
            </a:r>
          </a:p>
          <a:p>
            <a:pPr>
              <a:lnSpc>
                <a:spcPct val="115000"/>
              </a:lnSpc>
              <a:spcAft>
                <a:spcPts val="800"/>
              </a:spcAft>
            </a:pPr>
            <a:r>
              <a:rPr lang="en-US" sz="2400" kern="0" dirty="0">
                <a:ea typeface="Times New Roman" panose="02020603050405020304" pitchFamily="18" charset="0"/>
                <a:cs typeface="Times New Roman (Body CS)"/>
              </a:rPr>
              <a:t>My first advertising campaign wasn't for Nike or Volkswagen. </a:t>
            </a:r>
            <a:r>
              <a:rPr lang="en-US" sz="2400" kern="0" dirty="0">
                <a:effectLst/>
                <a:ea typeface="Times New Roman" panose="02020603050405020304" pitchFamily="18" charset="0"/>
                <a:cs typeface="Times New Roman (Body CS)"/>
              </a:rPr>
              <a:t>I was running for class President.</a:t>
            </a:r>
          </a:p>
          <a:p>
            <a:pPr marL="342900" marR="0" indent="-342900">
              <a:lnSpc>
                <a:spcPct val="115000"/>
              </a:lnSpc>
              <a:spcAft>
                <a:spcPts val="800"/>
              </a:spcAft>
              <a:buFont typeface="Arial" panose="020B0604020202020204" pitchFamily="34" charset="0"/>
              <a:buChar char="•"/>
            </a:pPr>
            <a:r>
              <a:rPr lang="en-US" sz="2400" dirty="0"/>
              <a:t>The race was tight, and I needed a favorable, memorable way to introduce myself to students who had never met me. </a:t>
            </a:r>
          </a:p>
          <a:p>
            <a:pPr marL="342900" marR="0" indent="-342900">
              <a:lnSpc>
                <a:spcPct val="115000"/>
              </a:lnSpc>
              <a:spcAft>
                <a:spcPts val="800"/>
              </a:spcAft>
              <a:buFont typeface="Arial" panose="020B0604020202020204" pitchFamily="34" charset="0"/>
              <a:buChar char="•"/>
            </a:pPr>
            <a:r>
              <a:rPr lang="en-US" sz="2400" kern="0" dirty="0">
                <a:ea typeface="Times New Roman" panose="02020603050405020304" pitchFamily="18" charset="0"/>
                <a:cs typeface="Times New Roman (Body CS)"/>
              </a:rPr>
              <a:t>So, the night before the election I got a message posted at eye level on every bathroom stall on campus. </a:t>
            </a:r>
          </a:p>
          <a:p>
            <a:pPr marR="0">
              <a:lnSpc>
                <a:spcPct val="115000"/>
              </a:lnSpc>
              <a:spcAft>
                <a:spcPts val="800"/>
              </a:spcAft>
            </a:pPr>
            <a:endParaRPr lang="en-US" sz="2800" kern="0" dirty="0">
              <a:ea typeface="Times New Roman" panose="02020603050405020304" pitchFamily="18" charset="0"/>
              <a:cs typeface="Times New Roman (Body CS)"/>
            </a:endParaRPr>
          </a:p>
          <a:p>
            <a:pPr marR="0">
              <a:lnSpc>
                <a:spcPct val="115000"/>
              </a:lnSpc>
              <a:spcAft>
                <a:spcPts val="800"/>
              </a:spcAft>
            </a:pPr>
            <a:r>
              <a:rPr lang="en-US" sz="2800" kern="0" dirty="0">
                <a:ea typeface="Times New Roman" panose="02020603050405020304" pitchFamily="18" charset="0"/>
                <a:cs typeface="Times New Roman (Body CS)"/>
              </a:rPr>
              <a:t>			 </a:t>
            </a:r>
          </a:p>
          <a:p>
            <a:pPr marR="0">
              <a:lnSpc>
                <a:spcPct val="115000"/>
              </a:lnSpc>
              <a:spcAft>
                <a:spcPts val="800"/>
              </a:spcAft>
            </a:pPr>
            <a:endParaRPr lang="en-US" sz="2400" kern="100" dirty="0">
              <a:effectLst/>
              <a:latin typeface="News Gothic MT" panose="020B0503020103020203" pitchFamily="34" charset="0"/>
              <a:ea typeface="Aptos" panose="020B0004020202020204" pitchFamily="34" charset="0"/>
              <a:cs typeface="Times New Roman (Body CS)"/>
            </a:endParaRPr>
          </a:p>
        </p:txBody>
      </p:sp>
      <p:pic>
        <p:nvPicPr>
          <p:cNvPr id="15" name="Picture 14">
            <a:extLst>
              <a:ext uri="{FF2B5EF4-FFF2-40B4-BE49-F238E27FC236}">
                <a16:creationId xmlns:a16="http://schemas.microsoft.com/office/drawing/2014/main" id="{7419ABC7-A845-E83A-B3C1-1C98137F6CA5}"/>
              </a:ext>
            </a:extLst>
          </p:cNvPr>
          <p:cNvPicPr>
            <a:picLocks noChangeAspect="1"/>
          </p:cNvPicPr>
          <p:nvPr/>
        </p:nvPicPr>
        <p:blipFill>
          <a:blip r:embed="rId8"/>
          <a:stretch>
            <a:fillRect/>
          </a:stretch>
        </p:blipFill>
        <p:spPr>
          <a:xfrm>
            <a:off x="648629" y="0"/>
            <a:ext cx="3778404" cy="1818103"/>
          </a:xfrm>
          <a:prstGeom prst="rect">
            <a:avLst/>
          </a:prstGeom>
        </p:spPr>
      </p:pic>
    </p:spTree>
    <p:extLst>
      <p:ext uri="{BB962C8B-B14F-4D97-AF65-F5344CB8AC3E}">
        <p14:creationId xmlns:p14="http://schemas.microsoft.com/office/powerpoint/2010/main" val="2432962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378F0-D84F-95A5-31C0-BFDC62BE0E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B513F0-F0D7-6DDB-F058-3DA6A1AACBC4}"/>
              </a:ext>
            </a:extLst>
          </p:cNvPr>
          <p:cNvSpPr>
            <a:spLocks noGrp="1"/>
          </p:cNvSpPr>
          <p:nvPr>
            <p:ph type="title"/>
          </p:nvPr>
        </p:nvSpPr>
        <p:spPr>
          <a:xfrm>
            <a:off x="306759" y="528798"/>
            <a:ext cx="8837241" cy="984220"/>
          </a:xfrm>
        </p:spPr>
        <p:txBody>
          <a:bodyPr anchor="ctr">
            <a:normAutofit fontScale="90000"/>
          </a:bodyPr>
          <a:lstStyle/>
          <a:p>
            <a:br>
              <a:rPr lang="en-US" sz="2200" b="0" dirty="0">
                <a:solidFill>
                  <a:schemeClr val="bg1"/>
                </a:solidFill>
                <a:latin typeface="Aptos" panose="020B0004020202020204" pitchFamily="34" charset="0"/>
              </a:rPr>
            </a:br>
            <a:br>
              <a:rPr lang="en-US" sz="2200" b="0" dirty="0">
                <a:solidFill>
                  <a:schemeClr val="bg1"/>
                </a:solidFill>
                <a:latin typeface="Aptos" panose="020B0004020202020204" pitchFamily="34" charset="0"/>
              </a:rPr>
            </a:br>
            <a:br>
              <a:rPr lang="en-US" sz="1800" dirty="0">
                <a:solidFill>
                  <a:schemeClr val="bg1"/>
                </a:solidFill>
              </a:rPr>
            </a:br>
            <a:endParaRPr lang="en-US" sz="1800" dirty="0"/>
          </a:p>
        </p:txBody>
      </p:sp>
      <p:sp>
        <p:nvSpPr>
          <p:cNvPr id="7" name="Rectangle 2">
            <a:extLst>
              <a:ext uri="{FF2B5EF4-FFF2-40B4-BE49-F238E27FC236}">
                <a16:creationId xmlns:a16="http://schemas.microsoft.com/office/drawing/2014/main" id="{7EDD0106-D1AE-A843-2FEE-B9FC175C4229}"/>
              </a:ext>
            </a:extLst>
          </p:cNvPr>
          <p:cNvSpPr>
            <a:spLocks noChangeArrowheads="1"/>
          </p:cNvSpPr>
          <p:nvPr/>
        </p:nvSpPr>
        <p:spPr bwMode="auto">
          <a:xfrm>
            <a:off x="1814945" y="-17024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4" name="Picture 3">
            <a:extLst>
              <a:ext uri="{FF2B5EF4-FFF2-40B4-BE49-F238E27FC236}">
                <a16:creationId xmlns:a16="http://schemas.microsoft.com/office/drawing/2014/main" id="{761A8DB7-AB61-D9A8-3CC6-916F5B7218C2}"/>
              </a:ext>
            </a:extLst>
          </p:cNvPr>
          <p:cNvPicPr>
            <a:picLocks noChangeAspect="1"/>
          </p:cNvPicPr>
          <p:nvPr/>
        </p:nvPicPr>
        <p:blipFill>
          <a:blip r:embed="rId3"/>
          <a:stretch>
            <a:fillRect/>
          </a:stretch>
        </p:blipFill>
        <p:spPr>
          <a:xfrm>
            <a:off x="336320" y="6297632"/>
            <a:ext cx="8114475" cy="248298"/>
          </a:xfrm>
          <a:prstGeom prst="rect">
            <a:avLst/>
          </a:prstGeom>
        </p:spPr>
      </p:pic>
      <p:pic>
        <p:nvPicPr>
          <p:cNvPr id="8" name="Picture 7">
            <a:extLst>
              <a:ext uri="{FF2B5EF4-FFF2-40B4-BE49-F238E27FC236}">
                <a16:creationId xmlns:a16="http://schemas.microsoft.com/office/drawing/2014/main" id="{6838E09E-9FC3-4C8E-43CF-D4B6382EA055}"/>
              </a:ext>
            </a:extLst>
          </p:cNvPr>
          <p:cNvPicPr>
            <a:picLocks noChangeAspect="1"/>
          </p:cNvPicPr>
          <p:nvPr/>
        </p:nvPicPr>
        <p:blipFill>
          <a:blip r:embed="rId3"/>
          <a:stretch>
            <a:fillRect/>
          </a:stretch>
        </p:blipFill>
        <p:spPr>
          <a:xfrm>
            <a:off x="15152" y="6275092"/>
            <a:ext cx="8837240" cy="424880"/>
          </a:xfrm>
          <a:prstGeom prst="rect">
            <a:avLst/>
          </a:prstGeom>
        </p:spPr>
      </p:pic>
      <p:pic>
        <p:nvPicPr>
          <p:cNvPr id="9" name="Picture 8" descr="A white background with black and white clouds&#10;&#10;AI-generated content may be incorrect.">
            <a:extLst>
              <a:ext uri="{FF2B5EF4-FFF2-40B4-BE49-F238E27FC236}">
                <a16:creationId xmlns:a16="http://schemas.microsoft.com/office/drawing/2014/main" id="{070ED62D-4CBE-2247-83AC-371F9926CA4C}"/>
              </a:ext>
            </a:extLst>
          </p:cNvPr>
          <p:cNvPicPr>
            <a:picLocks noChangeAspect="1"/>
          </p:cNvPicPr>
          <p:nvPr/>
        </p:nvPicPr>
        <p:blipFill>
          <a:blip r:embed="rId4"/>
          <a:stretch>
            <a:fillRect/>
          </a:stretch>
        </p:blipFill>
        <p:spPr>
          <a:xfrm>
            <a:off x="0" y="-415471"/>
            <a:ext cx="9144000" cy="1327888"/>
          </a:xfrm>
          <a:prstGeom prst="rect">
            <a:avLst/>
          </a:prstGeom>
        </p:spPr>
      </p:pic>
      <p:pic>
        <p:nvPicPr>
          <p:cNvPr id="10" name="Picture 9">
            <a:extLst>
              <a:ext uri="{FF2B5EF4-FFF2-40B4-BE49-F238E27FC236}">
                <a16:creationId xmlns:a16="http://schemas.microsoft.com/office/drawing/2014/main" id="{7BAC1CBC-EB10-611C-9CA1-EB5F497FFD30}"/>
              </a:ext>
            </a:extLst>
          </p:cNvPr>
          <p:cNvPicPr>
            <a:picLocks noChangeAspect="1"/>
          </p:cNvPicPr>
          <p:nvPr/>
        </p:nvPicPr>
        <p:blipFill>
          <a:blip r:embed="rId5"/>
          <a:stretch>
            <a:fillRect/>
          </a:stretch>
        </p:blipFill>
        <p:spPr>
          <a:xfrm>
            <a:off x="0" y="498738"/>
            <a:ext cx="9220200" cy="875116"/>
          </a:xfrm>
          <a:prstGeom prst="rect">
            <a:avLst/>
          </a:prstGeom>
        </p:spPr>
      </p:pic>
      <p:pic>
        <p:nvPicPr>
          <p:cNvPr id="19" name="Picture 18" descr="A white background with black dots&#10;&#10;AI-generated content may be incorrect.">
            <a:extLst>
              <a:ext uri="{FF2B5EF4-FFF2-40B4-BE49-F238E27FC236}">
                <a16:creationId xmlns:a16="http://schemas.microsoft.com/office/drawing/2014/main" id="{D2BD2857-7302-3C0A-EDB2-49A83E2EC413}"/>
              </a:ext>
            </a:extLst>
          </p:cNvPr>
          <p:cNvPicPr>
            <a:picLocks noChangeAspect="1"/>
          </p:cNvPicPr>
          <p:nvPr/>
        </p:nvPicPr>
        <p:blipFill>
          <a:blip r:embed="rId6"/>
          <a:stretch>
            <a:fillRect/>
          </a:stretch>
        </p:blipFill>
        <p:spPr>
          <a:xfrm>
            <a:off x="2216421" y="2642048"/>
            <a:ext cx="3899622" cy="852708"/>
          </a:xfrm>
          <a:prstGeom prst="rect">
            <a:avLst/>
          </a:prstGeom>
        </p:spPr>
      </p:pic>
      <p:sp>
        <p:nvSpPr>
          <p:cNvPr id="5" name="Rectangle 2">
            <a:extLst>
              <a:ext uri="{FF2B5EF4-FFF2-40B4-BE49-F238E27FC236}">
                <a16:creationId xmlns:a16="http://schemas.microsoft.com/office/drawing/2014/main" id="{92422663-262A-E357-330A-6829E425CB89}"/>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6" name="Rectangle 4">
            <a:extLst>
              <a:ext uri="{FF2B5EF4-FFF2-40B4-BE49-F238E27FC236}">
                <a16:creationId xmlns:a16="http://schemas.microsoft.com/office/drawing/2014/main" id="{431AC53C-4A38-E35F-ACA0-960203FC6CC1}"/>
              </a:ext>
            </a:extLst>
          </p:cNvPr>
          <p:cNvSpPr>
            <a:spLocks noChangeArrowheads="1"/>
          </p:cNvSpPr>
          <p:nvPr/>
        </p:nvSpPr>
        <p:spPr bwMode="auto">
          <a:xfrm>
            <a:off x="0" y="-61885"/>
            <a:ext cx="9609478" cy="51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pic>
        <p:nvPicPr>
          <p:cNvPr id="11" name="Picture 10">
            <a:extLst>
              <a:ext uri="{FF2B5EF4-FFF2-40B4-BE49-F238E27FC236}">
                <a16:creationId xmlns:a16="http://schemas.microsoft.com/office/drawing/2014/main" id="{23A876C0-3966-59BE-6E51-9F9C1567A682}"/>
              </a:ext>
            </a:extLst>
          </p:cNvPr>
          <p:cNvPicPr>
            <a:picLocks noChangeAspect="1"/>
          </p:cNvPicPr>
          <p:nvPr/>
        </p:nvPicPr>
        <p:blipFill>
          <a:blip r:embed="rId7"/>
          <a:stretch>
            <a:fillRect/>
          </a:stretch>
        </p:blipFill>
        <p:spPr>
          <a:xfrm>
            <a:off x="419490" y="1704742"/>
            <a:ext cx="1562100" cy="381000"/>
          </a:xfrm>
          <a:prstGeom prst="rect">
            <a:avLst/>
          </a:prstGeom>
        </p:spPr>
      </p:pic>
      <p:sp>
        <p:nvSpPr>
          <p:cNvPr id="12" name="TextBox 11">
            <a:extLst>
              <a:ext uri="{FF2B5EF4-FFF2-40B4-BE49-F238E27FC236}">
                <a16:creationId xmlns:a16="http://schemas.microsoft.com/office/drawing/2014/main" id="{418155C4-7E6D-7ABE-816C-1AD1EA2D7B43}"/>
              </a:ext>
            </a:extLst>
          </p:cNvPr>
          <p:cNvSpPr txBox="1"/>
          <p:nvPr/>
        </p:nvSpPr>
        <p:spPr>
          <a:xfrm>
            <a:off x="1200540" y="2924615"/>
            <a:ext cx="8807680" cy="3459601"/>
          </a:xfrm>
          <a:prstGeom prst="rect">
            <a:avLst/>
          </a:prstGeom>
          <a:noFill/>
        </p:spPr>
        <p:txBody>
          <a:bodyPr wrap="square">
            <a:spAutoFit/>
          </a:bodyPr>
          <a:lstStyle/>
          <a:p>
            <a:pPr marL="0" marR="0">
              <a:lnSpc>
                <a:spcPct val="115000"/>
              </a:lnSpc>
              <a:spcAft>
                <a:spcPts val="800"/>
              </a:spcAft>
              <a:buNone/>
            </a:pPr>
            <a:endParaRPr lang="en-US" sz="1200" kern="0" dirty="0">
              <a:latin typeface="Times New Roman" panose="02020603050405020304" pitchFamily="18" charset="0"/>
              <a:ea typeface="Times New Roman" panose="02020603050405020304" pitchFamily="18" charset="0"/>
              <a:cs typeface="Times New Roman (Body CS)"/>
            </a:endParaRPr>
          </a:p>
          <a:p>
            <a:pPr marL="0" marR="0">
              <a:lnSpc>
                <a:spcPct val="115000"/>
              </a:lnSpc>
              <a:spcAft>
                <a:spcPts val="800"/>
              </a:spcAft>
              <a:buNone/>
            </a:pPr>
            <a:endParaRPr lang="en-US" sz="2400" kern="0" dirty="0">
              <a:latin typeface="Aptos" panose="020B0004020202020204" pitchFamily="34" charset="0"/>
              <a:ea typeface="Times New Roman" panose="02020603050405020304" pitchFamily="18" charset="0"/>
              <a:cs typeface="Times New Roman (Body CS)"/>
            </a:endParaRPr>
          </a:p>
          <a:p>
            <a:pPr marL="0" marR="0">
              <a:lnSpc>
                <a:spcPct val="115000"/>
              </a:lnSpc>
              <a:spcAft>
                <a:spcPts val="800"/>
              </a:spcAft>
              <a:buNone/>
            </a:pPr>
            <a:r>
              <a:rPr lang="en-US" sz="2400" kern="0" dirty="0">
                <a:latin typeface="Aptos" panose="020B0004020202020204" pitchFamily="34" charset="0"/>
                <a:ea typeface="Times New Roman" panose="02020603050405020304" pitchFamily="18" charset="0"/>
                <a:cs typeface="Times New Roman (Body CS)"/>
              </a:rPr>
              <a:t>It </a:t>
            </a:r>
            <a:r>
              <a:rPr lang="en-US" sz="2400" kern="0" dirty="0">
                <a:effectLst/>
                <a:latin typeface="Aptos" panose="020B0004020202020204" pitchFamily="34" charset="0"/>
                <a:ea typeface="Times New Roman" panose="02020603050405020304" pitchFamily="18" charset="0"/>
                <a:cs typeface="Times New Roman (Body CS)"/>
              </a:rPr>
              <a:t>worked…</a:t>
            </a:r>
          </a:p>
          <a:p>
            <a:pPr marL="0" marR="0">
              <a:lnSpc>
                <a:spcPct val="115000"/>
              </a:lnSpc>
              <a:spcAft>
                <a:spcPts val="800"/>
              </a:spcAft>
              <a:buNone/>
            </a:pPr>
            <a:r>
              <a:rPr lang="en-US" sz="2400" kern="0" dirty="0">
                <a:effectLst/>
                <a:latin typeface="Aptos" panose="020B0004020202020204" pitchFamily="34" charset="0"/>
                <a:ea typeface="Times New Roman" panose="02020603050405020304" pitchFamily="18" charset="0"/>
                <a:cs typeface="Times New Roman (Body CS)"/>
              </a:rPr>
              <a:t>I won by 36 votes. </a:t>
            </a:r>
          </a:p>
          <a:p>
            <a:pPr marL="0" marR="0">
              <a:lnSpc>
                <a:spcPct val="115000"/>
              </a:lnSpc>
              <a:spcAft>
                <a:spcPts val="800"/>
              </a:spcAft>
              <a:buNone/>
            </a:pPr>
            <a:r>
              <a:rPr lang="en-US" sz="2400" kern="0" dirty="0">
                <a:latin typeface="Aptos" panose="020B0004020202020204" pitchFamily="34" charset="0"/>
                <a:ea typeface="Times New Roman" panose="02020603050405020304" pitchFamily="18" charset="0"/>
                <a:cs typeface="Times New Roman (Body CS)"/>
              </a:rPr>
              <a:t>What</a:t>
            </a:r>
            <a:r>
              <a:rPr lang="en-US" sz="2400" kern="0" dirty="0">
                <a:effectLst/>
                <a:latin typeface="Aptos" panose="020B0004020202020204" pitchFamily="34" charset="0"/>
                <a:ea typeface="Times New Roman" panose="02020603050405020304" pitchFamily="18" charset="0"/>
                <a:cs typeface="Times New Roman (Body CS)"/>
              </a:rPr>
              <a:t> </a:t>
            </a:r>
            <a:r>
              <a:rPr lang="en-US" sz="2400" kern="0" dirty="0">
                <a:latin typeface="Aptos" panose="020B0004020202020204" pitchFamily="34" charset="0"/>
                <a:ea typeface="Times New Roman" panose="02020603050405020304" pitchFamily="18" charset="0"/>
                <a:cs typeface="Times New Roman (Body CS)"/>
              </a:rPr>
              <a:t>a great experience. </a:t>
            </a:r>
          </a:p>
          <a:p>
            <a:pPr marL="0" marR="0">
              <a:spcAft>
                <a:spcPts val="800"/>
              </a:spcAft>
              <a:buNone/>
            </a:pPr>
            <a:r>
              <a:rPr lang="en-US" sz="2400" kern="0" dirty="0">
                <a:latin typeface="Aptos" panose="020B0004020202020204" pitchFamily="34" charset="0"/>
                <a:ea typeface="Times New Roman" panose="02020603050405020304" pitchFamily="18" charset="0"/>
                <a:cs typeface="Times New Roman (Body CS)"/>
              </a:rPr>
              <a:t>Maybe there’s a future for me in advertising.</a:t>
            </a:r>
            <a:r>
              <a:rPr lang="en-US" sz="2400" kern="0" dirty="0">
                <a:effectLst/>
                <a:latin typeface="Aptos" panose="020B0004020202020204" pitchFamily="34" charset="0"/>
                <a:ea typeface="Times New Roman" panose="02020603050405020304" pitchFamily="18" charset="0"/>
                <a:cs typeface="Times New Roman (Body CS)"/>
              </a:rPr>
              <a:t> </a:t>
            </a:r>
            <a:r>
              <a:rPr lang="en-US" sz="2400" kern="100" dirty="0">
                <a:latin typeface="Aptos" panose="020B0004020202020204" pitchFamily="34" charset="0"/>
                <a:ea typeface="Times New Roman" panose="02020603050405020304" pitchFamily="18" charset="0"/>
                <a:cs typeface="Times New Roman (Body CS)"/>
              </a:rPr>
              <a:t> </a:t>
            </a:r>
          </a:p>
          <a:p>
            <a:pPr marL="0" marR="0">
              <a:lnSpc>
                <a:spcPct val="115000"/>
              </a:lnSpc>
              <a:spcAft>
                <a:spcPts val="800"/>
              </a:spcAft>
              <a:buNone/>
            </a:pPr>
            <a:endParaRPr lang="en-US" sz="2800" kern="100" dirty="0">
              <a:effectLst/>
              <a:latin typeface="Aptos" panose="020B0004020202020204" pitchFamily="34" charset="0"/>
              <a:ea typeface="Aptos" panose="020B0004020202020204" pitchFamily="34" charset="0"/>
              <a:cs typeface="Times New Roman (Body CS)"/>
            </a:endParaRPr>
          </a:p>
        </p:txBody>
      </p:sp>
      <p:sp>
        <p:nvSpPr>
          <p:cNvPr id="13" name="Rectangle 2">
            <a:extLst>
              <a:ext uri="{FF2B5EF4-FFF2-40B4-BE49-F238E27FC236}">
                <a16:creationId xmlns:a16="http://schemas.microsoft.com/office/drawing/2014/main" id="{AC991405-5759-594B-8928-6BCD9798D0B8}"/>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4" name="Rectangle 3">
            <a:extLst>
              <a:ext uri="{FF2B5EF4-FFF2-40B4-BE49-F238E27FC236}">
                <a16:creationId xmlns:a16="http://schemas.microsoft.com/office/drawing/2014/main" id="{19F6AAFC-BAE7-E058-E468-E2234059DF7B}"/>
              </a:ext>
            </a:extLst>
          </p:cNvPr>
          <p:cNvSpPr>
            <a:spLocks noChangeArrowheads="1"/>
          </p:cNvSpPr>
          <p:nvPr/>
        </p:nvSpPr>
        <p:spPr bwMode="auto">
          <a:xfrm>
            <a:off x="0" y="46101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17" name="Picture 16">
            <a:extLst>
              <a:ext uri="{FF2B5EF4-FFF2-40B4-BE49-F238E27FC236}">
                <a16:creationId xmlns:a16="http://schemas.microsoft.com/office/drawing/2014/main" id="{381DBC0D-220F-126D-8270-05279B34D0E9}"/>
              </a:ext>
            </a:extLst>
          </p:cNvPr>
          <p:cNvPicPr>
            <a:picLocks noChangeAspect="1"/>
          </p:cNvPicPr>
          <p:nvPr/>
        </p:nvPicPr>
        <p:blipFill>
          <a:blip r:embed="rId8"/>
          <a:stretch>
            <a:fillRect/>
          </a:stretch>
        </p:blipFill>
        <p:spPr>
          <a:xfrm>
            <a:off x="1263030" y="323385"/>
            <a:ext cx="2328260" cy="2798956"/>
          </a:xfrm>
          <a:prstGeom prst="rect">
            <a:avLst/>
          </a:prstGeom>
        </p:spPr>
      </p:pic>
    </p:spTree>
    <p:extLst>
      <p:ext uri="{BB962C8B-B14F-4D97-AF65-F5344CB8AC3E}">
        <p14:creationId xmlns:p14="http://schemas.microsoft.com/office/powerpoint/2010/main" val="2826762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84221-1AC1-761A-B767-B2D98ED5C0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61AD03-CBEB-9C68-5A0C-554D90F716A8}"/>
              </a:ext>
            </a:extLst>
          </p:cNvPr>
          <p:cNvSpPr>
            <a:spLocks noGrp="1"/>
          </p:cNvSpPr>
          <p:nvPr>
            <p:ph type="title"/>
          </p:nvPr>
        </p:nvSpPr>
        <p:spPr>
          <a:xfrm>
            <a:off x="306759" y="528798"/>
            <a:ext cx="8837241" cy="984220"/>
          </a:xfrm>
        </p:spPr>
        <p:txBody>
          <a:bodyPr anchor="ctr">
            <a:normAutofit fontScale="90000"/>
          </a:bodyPr>
          <a:lstStyle/>
          <a:p>
            <a:br>
              <a:rPr lang="en-US" sz="2200" b="0" dirty="0">
                <a:solidFill>
                  <a:schemeClr val="bg1"/>
                </a:solidFill>
                <a:latin typeface="Aptos" panose="020B0004020202020204" pitchFamily="34" charset="0"/>
              </a:rPr>
            </a:br>
            <a:br>
              <a:rPr lang="en-US" sz="2200" b="0" dirty="0">
                <a:solidFill>
                  <a:schemeClr val="bg1"/>
                </a:solidFill>
                <a:latin typeface="Aptos" panose="020B0004020202020204" pitchFamily="34" charset="0"/>
              </a:rPr>
            </a:br>
            <a:br>
              <a:rPr lang="en-US" sz="1800" dirty="0">
                <a:solidFill>
                  <a:schemeClr val="bg1"/>
                </a:solidFill>
              </a:rPr>
            </a:br>
            <a:endParaRPr lang="en-US" sz="1800" dirty="0"/>
          </a:p>
        </p:txBody>
      </p:sp>
      <p:sp>
        <p:nvSpPr>
          <p:cNvPr id="7" name="Rectangle 2">
            <a:extLst>
              <a:ext uri="{FF2B5EF4-FFF2-40B4-BE49-F238E27FC236}">
                <a16:creationId xmlns:a16="http://schemas.microsoft.com/office/drawing/2014/main" id="{A584084D-1B34-137C-4585-5BEF97E7119F}"/>
              </a:ext>
            </a:extLst>
          </p:cNvPr>
          <p:cNvSpPr>
            <a:spLocks noChangeArrowheads="1"/>
          </p:cNvSpPr>
          <p:nvPr/>
        </p:nvSpPr>
        <p:spPr bwMode="auto">
          <a:xfrm>
            <a:off x="1814945" y="-17024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4" name="Picture 3">
            <a:extLst>
              <a:ext uri="{FF2B5EF4-FFF2-40B4-BE49-F238E27FC236}">
                <a16:creationId xmlns:a16="http://schemas.microsoft.com/office/drawing/2014/main" id="{D1FC46C8-AB31-033A-5F7B-947531EBA21F}"/>
              </a:ext>
            </a:extLst>
          </p:cNvPr>
          <p:cNvPicPr>
            <a:picLocks noChangeAspect="1"/>
          </p:cNvPicPr>
          <p:nvPr/>
        </p:nvPicPr>
        <p:blipFill>
          <a:blip r:embed="rId3"/>
          <a:stretch>
            <a:fillRect/>
          </a:stretch>
        </p:blipFill>
        <p:spPr>
          <a:xfrm>
            <a:off x="336320" y="6297632"/>
            <a:ext cx="8114475" cy="248298"/>
          </a:xfrm>
          <a:prstGeom prst="rect">
            <a:avLst/>
          </a:prstGeom>
        </p:spPr>
      </p:pic>
      <p:pic>
        <p:nvPicPr>
          <p:cNvPr id="8" name="Picture 7">
            <a:extLst>
              <a:ext uri="{FF2B5EF4-FFF2-40B4-BE49-F238E27FC236}">
                <a16:creationId xmlns:a16="http://schemas.microsoft.com/office/drawing/2014/main" id="{271C8F32-AA64-95B6-E897-B0C1039973C1}"/>
              </a:ext>
            </a:extLst>
          </p:cNvPr>
          <p:cNvPicPr>
            <a:picLocks noChangeAspect="1"/>
          </p:cNvPicPr>
          <p:nvPr/>
        </p:nvPicPr>
        <p:blipFill>
          <a:blip r:embed="rId3"/>
          <a:stretch>
            <a:fillRect/>
          </a:stretch>
        </p:blipFill>
        <p:spPr>
          <a:xfrm>
            <a:off x="138228" y="6333490"/>
            <a:ext cx="8837240" cy="424880"/>
          </a:xfrm>
          <a:prstGeom prst="rect">
            <a:avLst/>
          </a:prstGeom>
        </p:spPr>
      </p:pic>
      <p:pic>
        <p:nvPicPr>
          <p:cNvPr id="9" name="Picture 8" descr="A white background with black and white clouds&#10;&#10;AI-generated content may be incorrect.">
            <a:extLst>
              <a:ext uri="{FF2B5EF4-FFF2-40B4-BE49-F238E27FC236}">
                <a16:creationId xmlns:a16="http://schemas.microsoft.com/office/drawing/2014/main" id="{D9F03541-0C43-022F-FE4A-6DDF0CE7BA41}"/>
              </a:ext>
            </a:extLst>
          </p:cNvPr>
          <p:cNvPicPr>
            <a:picLocks noChangeAspect="1"/>
          </p:cNvPicPr>
          <p:nvPr/>
        </p:nvPicPr>
        <p:blipFill>
          <a:blip r:embed="rId4"/>
          <a:stretch>
            <a:fillRect/>
          </a:stretch>
        </p:blipFill>
        <p:spPr>
          <a:xfrm>
            <a:off x="-15152" y="-799090"/>
            <a:ext cx="9144000" cy="1327888"/>
          </a:xfrm>
          <a:prstGeom prst="rect">
            <a:avLst/>
          </a:prstGeom>
        </p:spPr>
      </p:pic>
      <p:pic>
        <p:nvPicPr>
          <p:cNvPr id="10" name="Picture 9">
            <a:extLst>
              <a:ext uri="{FF2B5EF4-FFF2-40B4-BE49-F238E27FC236}">
                <a16:creationId xmlns:a16="http://schemas.microsoft.com/office/drawing/2014/main" id="{29981963-64D3-D55F-9B59-053AE23B0404}"/>
              </a:ext>
            </a:extLst>
          </p:cNvPr>
          <p:cNvPicPr>
            <a:picLocks noChangeAspect="1"/>
          </p:cNvPicPr>
          <p:nvPr/>
        </p:nvPicPr>
        <p:blipFill>
          <a:blip r:embed="rId5"/>
          <a:stretch>
            <a:fillRect/>
          </a:stretch>
        </p:blipFill>
        <p:spPr>
          <a:xfrm>
            <a:off x="0" y="498738"/>
            <a:ext cx="9220200" cy="875116"/>
          </a:xfrm>
          <a:prstGeom prst="rect">
            <a:avLst/>
          </a:prstGeom>
        </p:spPr>
      </p:pic>
      <p:pic>
        <p:nvPicPr>
          <p:cNvPr id="19" name="Picture 18" descr="A white background with black dots&#10;&#10;AI-generated content may be incorrect.">
            <a:extLst>
              <a:ext uri="{FF2B5EF4-FFF2-40B4-BE49-F238E27FC236}">
                <a16:creationId xmlns:a16="http://schemas.microsoft.com/office/drawing/2014/main" id="{40384796-56F6-8CD6-464C-A4701FCDEDC3}"/>
              </a:ext>
            </a:extLst>
          </p:cNvPr>
          <p:cNvPicPr>
            <a:picLocks noChangeAspect="1"/>
          </p:cNvPicPr>
          <p:nvPr/>
        </p:nvPicPr>
        <p:blipFill>
          <a:blip r:embed="rId6"/>
          <a:stretch>
            <a:fillRect/>
          </a:stretch>
        </p:blipFill>
        <p:spPr>
          <a:xfrm>
            <a:off x="2216421" y="2642048"/>
            <a:ext cx="3899622" cy="852708"/>
          </a:xfrm>
          <a:prstGeom prst="rect">
            <a:avLst/>
          </a:prstGeom>
        </p:spPr>
      </p:pic>
      <p:sp>
        <p:nvSpPr>
          <p:cNvPr id="5" name="Rectangle 2">
            <a:extLst>
              <a:ext uri="{FF2B5EF4-FFF2-40B4-BE49-F238E27FC236}">
                <a16:creationId xmlns:a16="http://schemas.microsoft.com/office/drawing/2014/main" id="{B2FB1241-0B0B-EEC2-969A-CDE0D0339973}"/>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6" name="Rectangle 4">
            <a:extLst>
              <a:ext uri="{FF2B5EF4-FFF2-40B4-BE49-F238E27FC236}">
                <a16:creationId xmlns:a16="http://schemas.microsoft.com/office/drawing/2014/main" id="{53244F8F-03B8-771B-AE51-C803EF58AE13}"/>
              </a:ext>
            </a:extLst>
          </p:cNvPr>
          <p:cNvSpPr>
            <a:spLocks noChangeArrowheads="1"/>
          </p:cNvSpPr>
          <p:nvPr/>
        </p:nvSpPr>
        <p:spPr bwMode="auto">
          <a:xfrm>
            <a:off x="0" y="-61885"/>
            <a:ext cx="9609478" cy="51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pic>
        <p:nvPicPr>
          <p:cNvPr id="11" name="Picture 10">
            <a:extLst>
              <a:ext uri="{FF2B5EF4-FFF2-40B4-BE49-F238E27FC236}">
                <a16:creationId xmlns:a16="http://schemas.microsoft.com/office/drawing/2014/main" id="{F045D4F8-613E-927B-E523-CA3624E27DFD}"/>
              </a:ext>
            </a:extLst>
          </p:cNvPr>
          <p:cNvPicPr>
            <a:picLocks noChangeAspect="1"/>
          </p:cNvPicPr>
          <p:nvPr/>
        </p:nvPicPr>
        <p:blipFill>
          <a:blip r:embed="rId7"/>
          <a:stretch>
            <a:fillRect/>
          </a:stretch>
        </p:blipFill>
        <p:spPr>
          <a:xfrm>
            <a:off x="419490" y="1704742"/>
            <a:ext cx="1562100" cy="381000"/>
          </a:xfrm>
          <a:prstGeom prst="rect">
            <a:avLst/>
          </a:prstGeom>
        </p:spPr>
      </p:pic>
      <p:sp>
        <p:nvSpPr>
          <p:cNvPr id="12" name="TextBox 11">
            <a:extLst>
              <a:ext uri="{FF2B5EF4-FFF2-40B4-BE49-F238E27FC236}">
                <a16:creationId xmlns:a16="http://schemas.microsoft.com/office/drawing/2014/main" id="{4DD2706C-B341-6B68-E35D-371CE1B3D06A}"/>
              </a:ext>
            </a:extLst>
          </p:cNvPr>
          <p:cNvSpPr txBox="1"/>
          <p:nvPr/>
        </p:nvSpPr>
        <p:spPr>
          <a:xfrm>
            <a:off x="991580" y="2806169"/>
            <a:ext cx="7368650" cy="4647426"/>
          </a:xfrm>
          <a:prstGeom prst="rect">
            <a:avLst/>
          </a:prstGeom>
          <a:noFill/>
        </p:spPr>
        <p:txBody>
          <a:bodyPr wrap="square">
            <a:spAutoFit/>
          </a:bodyPr>
          <a:lstStyle/>
          <a:p>
            <a:pPr marL="0" marR="0">
              <a:buNone/>
            </a:pPr>
            <a:r>
              <a:rPr lang="en-US" dirty="0">
                <a:latin typeface="Aptos" panose="020B0004020202020204" pitchFamily="34" charset="0"/>
                <a:ea typeface="Times New Roman" panose="02020603050405020304" pitchFamily="18" charset="0"/>
              </a:rPr>
              <a:t> 	</a:t>
            </a:r>
          </a:p>
          <a:p>
            <a:pPr marL="0" marR="0">
              <a:buNone/>
            </a:pPr>
            <a:r>
              <a:rPr lang="en-US" dirty="0">
                <a:latin typeface="Aptos" panose="020B0004020202020204" pitchFamily="34" charset="0"/>
                <a:ea typeface="Times New Roman" panose="02020603050405020304" pitchFamily="18" charset="0"/>
              </a:rPr>
              <a:t>	</a:t>
            </a:r>
          </a:p>
          <a:p>
            <a:pPr marL="0" marR="0">
              <a:buNone/>
            </a:pPr>
            <a:r>
              <a:rPr lang="en-US" dirty="0">
                <a:latin typeface="Aptos" panose="020B0004020202020204" pitchFamily="34" charset="0"/>
                <a:ea typeface="Times New Roman" panose="02020603050405020304" pitchFamily="18" charset="0"/>
              </a:rPr>
              <a:t>	</a:t>
            </a:r>
            <a:r>
              <a:rPr lang="en-US" sz="1400" dirty="0">
                <a:latin typeface="Aptos" panose="020B0004020202020204" pitchFamily="34" charset="0"/>
                <a:ea typeface="Times New Roman" panose="02020603050405020304" pitchFamily="18" charset="0"/>
              </a:rPr>
              <a:t>Bill Bernbach: Founder Doyle Dane Bernbach</a:t>
            </a:r>
            <a:r>
              <a:rPr lang="en-US" sz="2800" dirty="0">
                <a:latin typeface="Aptos" panose="020B0004020202020204" pitchFamily="34" charset="0"/>
                <a:ea typeface="Times New Roman" panose="02020603050405020304" pitchFamily="18" charset="0"/>
              </a:rPr>
              <a:t>			</a:t>
            </a:r>
          </a:p>
          <a:p>
            <a:pPr marL="0" marR="0">
              <a:buNone/>
            </a:pPr>
            <a:endParaRPr lang="en-US" sz="2400" dirty="0">
              <a:latin typeface="Aptos" panose="020B0004020202020204" pitchFamily="34" charset="0"/>
              <a:ea typeface="Times New Roman" panose="02020603050405020304" pitchFamily="18" charset="0"/>
            </a:endParaRPr>
          </a:p>
          <a:p>
            <a:pPr marL="0" marR="0">
              <a:buNone/>
            </a:pPr>
            <a:r>
              <a:rPr lang="en-US" sz="2400" dirty="0">
                <a:latin typeface="Aptos" panose="020B0004020202020204" pitchFamily="34" charset="0"/>
                <a:ea typeface="Times New Roman" panose="02020603050405020304" pitchFamily="18" charset="0"/>
              </a:rPr>
              <a:t>Five years later I</a:t>
            </a:r>
            <a:r>
              <a:rPr lang="en-US" sz="2400" dirty="0">
                <a:effectLst/>
                <a:latin typeface="Aptos" panose="020B0004020202020204" pitchFamily="34" charset="0"/>
                <a:ea typeface="Times New Roman" panose="02020603050405020304" pitchFamily="18" charset="0"/>
              </a:rPr>
              <a:t> left a </a:t>
            </a:r>
            <a:r>
              <a:rPr lang="en-US" sz="2400" dirty="0">
                <a:latin typeface="Aptos" panose="020B0004020202020204" pitchFamily="34" charset="0"/>
                <a:ea typeface="Times New Roman" panose="02020603050405020304" pitchFamily="18" charset="0"/>
              </a:rPr>
              <a:t>lucrative </a:t>
            </a:r>
            <a:r>
              <a:rPr lang="en-US" sz="2400" dirty="0">
                <a:effectLst/>
                <a:latin typeface="Aptos" panose="020B0004020202020204" pitchFamily="34" charset="0"/>
                <a:ea typeface="Times New Roman" panose="02020603050405020304" pitchFamily="18" charset="0"/>
              </a:rPr>
              <a:t>job as Exxon’s </a:t>
            </a:r>
            <a:r>
              <a:rPr lang="en-US" sz="2400" dirty="0">
                <a:latin typeface="Aptos" panose="020B0004020202020204" pitchFamily="34" charset="0"/>
                <a:ea typeface="Times New Roman" panose="02020603050405020304" pitchFamily="18" charset="0"/>
              </a:rPr>
              <a:t>top</a:t>
            </a:r>
            <a:r>
              <a:rPr lang="en-US" sz="2400" dirty="0">
                <a:effectLst/>
                <a:latin typeface="Aptos" panose="020B0004020202020204" pitchFamily="34" charset="0"/>
                <a:ea typeface="Times New Roman" panose="02020603050405020304" pitchFamily="18" charset="0"/>
              </a:rPr>
              <a:t> salesperson in New England </a:t>
            </a:r>
            <a:r>
              <a:rPr lang="en-US" sz="2400" dirty="0">
                <a:latin typeface="Aptos" panose="020B0004020202020204" pitchFamily="34" charset="0"/>
                <a:ea typeface="Times New Roman" panose="02020603050405020304" pitchFamily="18" charset="0"/>
              </a:rPr>
              <a:t>and </a:t>
            </a:r>
            <a:r>
              <a:rPr lang="en-US" sz="2400" b="1" dirty="0">
                <a:effectLst/>
                <a:latin typeface="Aptos" panose="020B0004020202020204" pitchFamily="34" charset="0"/>
                <a:ea typeface="Times New Roman" panose="02020603050405020304" pitchFamily="18" charset="0"/>
              </a:rPr>
              <a:t>took a low paying trainee job</a:t>
            </a:r>
            <a:r>
              <a:rPr lang="en-US" sz="2400" dirty="0">
                <a:effectLst/>
                <a:latin typeface="Aptos" panose="020B0004020202020204" pitchFamily="34" charset="0"/>
                <a:ea typeface="Times New Roman" panose="02020603050405020304" pitchFamily="18" charset="0"/>
              </a:rPr>
              <a:t> at Doyle Dane Bernbach advertising.</a:t>
            </a:r>
          </a:p>
          <a:p>
            <a:pPr marL="0" marR="0">
              <a:buNone/>
            </a:pPr>
            <a:endParaRPr lang="en-US" sz="2400" dirty="0">
              <a:effectLst/>
              <a:latin typeface="Aptos" panose="020B0004020202020204" pitchFamily="34" charset="0"/>
              <a:ea typeface="Times New Roman" panose="02020603050405020304" pitchFamily="18" charset="0"/>
            </a:endParaRPr>
          </a:p>
          <a:p>
            <a:pPr marL="0" marR="0">
              <a:buNone/>
            </a:pPr>
            <a:r>
              <a:rPr lang="en-US" sz="2400" dirty="0">
                <a:latin typeface="Aptos" panose="020B0004020202020204" pitchFamily="34" charset="0"/>
                <a:ea typeface="Times New Roman" panose="02020603050405020304" pitchFamily="18" charset="0"/>
              </a:rPr>
              <a:t>It was one of the best decisions I ever made</a:t>
            </a:r>
            <a:r>
              <a:rPr lang="en-US" sz="2800" dirty="0">
                <a:latin typeface="Aptos" panose="020B0004020202020204" pitchFamily="34" charset="0"/>
                <a:ea typeface="Times New Roman" panose="02020603050405020304" pitchFamily="18" charset="0"/>
              </a:rPr>
              <a:t>.</a:t>
            </a:r>
          </a:p>
          <a:p>
            <a:pPr marL="0" marR="0">
              <a:buNone/>
            </a:pPr>
            <a:endParaRPr lang="en-US" sz="2800" dirty="0">
              <a:effectLst/>
              <a:latin typeface="Aptos" panose="020B0004020202020204" pitchFamily="34" charset="0"/>
              <a:ea typeface="Times New Roman" panose="02020603050405020304" pitchFamily="18" charset="0"/>
            </a:endParaRPr>
          </a:p>
          <a:p>
            <a:pPr marL="0" marR="0">
              <a:buNone/>
            </a:pPr>
            <a:endParaRPr lang="en-US" sz="2800" dirty="0">
              <a:effectLst/>
              <a:latin typeface="Aptos" panose="020B0004020202020204" pitchFamily="34" charset="0"/>
              <a:ea typeface="Times New Roman" panose="02020603050405020304" pitchFamily="18" charset="0"/>
            </a:endParaRPr>
          </a:p>
          <a:p>
            <a:endParaRPr lang="en-US" sz="2800" dirty="0">
              <a:latin typeface="Aptos" panose="020B0004020202020204" pitchFamily="34" charset="0"/>
              <a:ea typeface="Times New Roman" panose="02020603050405020304" pitchFamily="18" charset="0"/>
            </a:endParaRPr>
          </a:p>
        </p:txBody>
      </p:sp>
      <p:pic>
        <p:nvPicPr>
          <p:cNvPr id="14" name="Picture 13">
            <a:extLst>
              <a:ext uri="{FF2B5EF4-FFF2-40B4-BE49-F238E27FC236}">
                <a16:creationId xmlns:a16="http://schemas.microsoft.com/office/drawing/2014/main" id="{CD808F26-74D0-FAFD-5243-DC22F357F58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79653" y="528798"/>
            <a:ext cx="6577070" cy="2980055"/>
          </a:xfrm>
          <a:prstGeom prst="rect">
            <a:avLst/>
          </a:prstGeom>
        </p:spPr>
      </p:pic>
    </p:spTree>
    <p:extLst>
      <p:ext uri="{BB962C8B-B14F-4D97-AF65-F5344CB8AC3E}">
        <p14:creationId xmlns:p14="http://schemas.microsoft.com/office/powerpoint/2010/main" val="442856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6913C-6251-6FA6-658F-6209CDC4DA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A8E6F2-0628-9F15-A34C-AE95CE7F3B8D}"/>
              </a:ext>
            </a:extLst>
          </p:cNvPr>
          <p:cNvSpPr>
            <a:spLocks noGrp="1"/>
          </p:cNvSpPr>
          <p:nvPr>
            <p:ph type="title"/>
          </p:nvPr>
        </p:nvSpPr>
        <p:spPr>
          <a:xfrm>
            <a:off x="306759" y="528798"/>
            <a:ext cx="8837241" cy="984220"/>
          </a:xfrm>
        </p:spPr>
        <p:txBody>
          <a:bodyPr anchor="ctr">
            <a:normAutofit fontScale="90000"/>
          </a:bodyPr>
          <a:lstStyle/>
          <a:p>
            <a:br>
              <a:rPr lang="en-US" sz="2200" b="0" dirty="0">
                <a:solidFill>
                  <a:schemeClr val="bg1"/>
                </a:solidFill>
                <a:latin typeface="Aptos" panose="020B0004020202020204" pitchFamily="34" charset="0"/>
              </a:rPr>
            </a:br>
            <a:br>
              <a:rPr lang="en-US" sz="2200" b="0" dirty="0">
                <a:solidFill>
                  <a:schemeClr val="bg1"/>
                </a:solidFill>
                <a:latin typeface="Aptos" panose="020B0004020202020204" pitchFamily="34" charset="0"/>
              </a:rPr>
            </a:br>
            <a:br>
              <a:rPr lang="en-US" sz="1800" dirty="0">
                <a:solidFill>
                  <a:schemeClr val="bg1"/>
                </a:solidFill>
              </a:rPr>
            </a:br>
            <a:endParaRPr lang="en-US" sz="1800" dirty="0"/>
          </a:p>
        </p:txBody>
      </p:sp>
      <p:sp>
        <p:nvSpPr>
          <p:cNvPr id="7" name="Rectangle 2">
            <a:extLst>
              <a:ext uri="{FF2B5EF4-FFF2-40B4-BE49-F238E27FC236}">
                <a16:creationId xmlns:a16="http://schemas.microsoft.com/office/drawing/2014/main" id="{A29EB06E-EBB4-17AF-1A74-419422094985}"/>
              </a:ext>
            </a:extLst>
          </p:cNvPr>
          <p:cNvSpPr>
            <a:spLocks noChangeArrowheads="1"/>
          </p:cNvSpPr>
          <p:nvPr/>
        </p:nvSpPr>
        <p:spPr bwMode="auto">
          <a:xfrm>
            <a:off x="1814945" y="-17024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4" name="Picture 3">
            <a:extLst>
              <a:ext uri="{FF2B5EF4-FFF2-40B4-BE49-F238E27FC236}">
                <a16:creationId xmlns:a16="http://schemas.microsoft.com/office/drawing/2014/main" id="{C80583C7-51E8-62BD-6D96-57DCF397418E}"/>
              </a:ext>
            </a:extLst>
          </p:cNvPr>
          <p:cNvPicPr>
            <a:picLocks noChangeAspect="1"/>
          </p:cNvPicPr>
          <p:nvPr/>
        </p:nvPicPr>
        <p:blipFill>
          <a:blip r:embed="rId3"/>
          <a:stretch>
            <a:fillRect/>
          </a:stretch>
        </p:blipFill>
        <p:spPr>
          <a:xfrm>
            <a:off x="336320" y="6297632"/>
            <a:ext cx="8114475" cy="248298"/>
          </a:xfrm>
          <a:prstGeom prst="rect">
            <a:avLst/>
          </a:prstGeom>
        </p:spPr>
      </p:pic>
      <p:pic>
        <p:nvPicPr>
          <p:cNvPr id="8" name="Picture 7">
            <a:extLst>
              <a:ext uri="{FF2B5EF4-FFF2-40B4-BE49-F238E27FC236}">
                <a16:creationId xmlns:a16="http://schemas.microsoft.com/office/drawing/2014/main" id="{DAFE69D4-83A7-C9C2-30DA-C5FD4DFE4AD3}"/>
              </a:ext>
            </a:extLst>
          </p:cNvPr>
          <p:cNvPicPr>
            <a:picLocks noChangeAspect="1"/>
          </p:cNvPicPr>
          <p:nvPr/>
        </p:nvPicPr>
        <p:blipFill>
          <a:blip r:embed="rId3"/>
          <a:stretch>
            <a:fillRect/>
          </a:stretch>
        </p:blipFill>
        <p:spPr>
          <a:xfrm>
            <a:off x="-15152" y="6329202"/>
            <a:ext cx="8837240" cy="424880"/>
          </a:xfrm>
          <a:prstGeom prst="rect">
            <a:avLst/>
          </a:prstGeom>
        </p:spPr>
      </p:pic>
      <p:pic>
        <p:nvPicPr>
          <p:cNvPr id="9" name="Picture 8" descr="A white background with black and white clouds&#10;&#10;AI-generated content may be incorrect.">
            <a:extLst>
              <a:ext uri="{FF2B5EF4-FFF2-40B4-BE49-F238E27FC236}">
                <a16:creationId xmlns:a16="http://schemas.microsoft.com/office/drawing/2014/main" id="{293DB9AA-A7EC-DA84-046A-8D4CBF5FEFA2}"/>
              </a:ext>
            </a:extLst>
          </p:cNvPr>
          <p:cNvPicPr>
            <a:picLocks noChangeAspect="1"/>
          </p:cNvPicPr>
          <p:nvPr/>
        </p:nvPicPr>
        <p:blipFill>
          <a:blip r:embed="rId4"/>
          <a:stretch>
            <a:fillRect/>
          </a:stretch>
        </p:blipFill>
        <p:spPr>
          <a:xfrm>
            <a:off x="-15152" y="-799090"/>
            <a:ext cx="9144000" cy="1327888"/>
          </a:xfrm>
          <a:prstGeom prst="rect">
            <a:avLst/>
          </a:prstGeom>
        </p:spPr>
      </p:pic>
      <p:pic>
        <p:nvPicPr>
          <p:cNvPr id="10" name="Picture 9">
            <a:extLst>
              <a:ext uri="{FF2B5EF4-FFF2-40B4-BE49-F238E27FC236}">
                <a16:creationId xmlns:a16="http://schemas.microsoft.com/office/drawing/2014/main" id="{8154645B-0906-0257-9471-39DA4868308F}"/>
              </a:ext>
            </a:extLst>
          </p:cNvPr>
          <p:cNvPicPr>
            <a:picLocks noChangeAspect="1"/>
          </p:cNvPicPr>
          <p:nvPr/>
        </p:nvPicPr>
        <p:blipFill>
          <a:blip r:embed="rId5"/>
          <a:stretch>
            <a:fillRect/>
          </a:stretch>
        </p:blipFill>
        <p:spPr>
          <a:xfrm>
            <a:off x="0" y="498738"/>
            <a:ext cx="9220200" cy="875116"/>
          </a:xfrm>
          <a:prstGeom prst="rect">
            <a:avLst/>
          </a:prstGeom>
        </p:spPr>
      </p:pic>
      <p:pic>
        <p:nvPicPr>
          <p:cNvPr id="19" name="Picture 18" descr="A white background with black dots&#10;&#10;AI-generated content may be incorrect.">
            <a:extLst>
              <a:ext uri="{FF2B5EF4-FFF2-40B4-BE49-F238E27FC236}">
                <a16:creationId xmlns:a16="http://schemas.microsoft.com/office/drawing/2014/main" id="{24EEAC7D-00F2-9530-FC3F-03E57F716E41}"/>
              </a:ext>
            </a:extLst>
          </p:cNvPr>
          <p:cNvPicPr>
            <a:picLocks noChangeAspect="1"/>
          </p:cNvPicPr>
          <p:nvPr/>
        </p:nvPicPr>
        <p:blipFill>
          <a:blip r:embed="rId6"/>
          <a:stretch>
            <a:fillRect/>
          </a:stretch>
        </p:blipFill>
        <p:spPr>
          <a:xfrm>
            <a:off x="2216421" y="2642048"/>
            <a:ext cx="3899622" cy="852708"/>
          </a:xfrm>
          <a:prstGeom prst="rect">
            <a:avLst/>
          </a:prstGeom>
        </p:spPr>
      </p:pic>
      <p:sp>
        <p:nvSpPr>
          <p:cNvPr id="5" name="Rectangle 2">
            <a:extLst>
              <a:ext uri="{FF2B5EF4-FFF2-40B4-BE49-F238E27FC236}">
                <a16:creationId xmlns:a16="http://schemas.microsoft.com/office/drawing/2014/main" id="{0134A987-21AC-C3E4-2D2B-25AC11073AED}"/>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6" name="Rectangle 4">
            <a:extLst>
              <a:ext uri="{FF2B5EF4-FFF2-40B4-BE49-F238E27FC236}">
                <a16:creationId xmlns:a16="http://schemas.microsoft.com/office/drawing/2014/main" id="{188E4114-55EC-364C-FAD1-E5D04432CA33}"/>
              </a:ext>
            </a:extLst>
          </p:cNvPr>
          <p:cNvSpPr>
            <a:spLocks noChangeArrowheads="1"/>
          </p:cNvSpPr>
          <p:nvPr/>
        </p:nvSpPr>
        <p:spPr bwMode="auto">
          <a:xfrm>
            <a:off x="0" y="-61885"/>
            <a:ext cx="9609478" cy="51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pic>
        <p:nvPicPr>
          <p:cNvPr id="11" name="Picture 10">
            <a:extLst>
              <a:ext uri="{FF2B5EF4-FFF2-40B4-BE49-F238E27FC236}">
                <a16:creationId xmlns:a16="http://schemas.microsoft.com/office/drawing/2014/main" id="{077F7400-D99E-22A2-AC67-F47DDBA7C515}"/>
              </a:ext>
            </a:extLst>
          </p:cNvPr>
          <p:cNvPicPr>
            <a:picLocks noChangeAspect="1"/>
          </p:cNvPicPr>
          <p:nvPr/>
        </p:nvPicPr>
        <p:blipFill>
          <a:blip r:embed="rId7"/>
          <a:stretch>
            <a:fillRect/>
          </a:stretch>
        </p:blipFill>
        <p:spPr>
          <a:xfrm>
            <a:off x="419490" y="1704742"/>
            <a:ext cx="1562100" cy="381000"/>
          </a:xfrm>
          <a:prstGeom prst="rect">
            <a:avLst/>
          </a:prstGeom>
        </p:spPr>
      </p:pic>
      <p:sp>
        <p:nvSpPr>
          <p:cNvPr id="12" name="TextBox 11">
            <a:extLst>
              <a:ext uri="{FF2B5EF4-FFF2-40B4-BE49-F238E27FC236}">
                <a16:creationId xmlns:a16="http://schemas.microsoft.com/office/drawing/2014/main" id="{08F4332F-3560-8B67-120E-4D7349ABB42C}"/>
              </a:ext>
            </a:extLst>
          </p:cNvPr>
          <p:cNvSpPr txBox="1"/>
          <p:nvPr/>
        </p:nvSpPr>
        <p:spPr>
          <a:xfrm>
            <a:off x="130825" y="3022468"/>
            <a:ext cx="8319970" cy="2431435"/>
          </a:xfrm>
          <a:prstGeom prst="rect">
            <a:avLst/>
          </a:prstGeom>
          <a:noFill/>
        </p:spPr>
        <p:txBody>
          <a:bodyPr wrap="square">
            <a:spAutoFit/>
          </a:bodyPr>
          <a:lstStyle/>
          <a:p>
            <a:pPr marL="0" marR="0">
              <a:buNone/>
            </a:pPr>
            <a:r>
              <a:rPr lang="en-US" sz="2800" dirty="0">
                <a:latin typeface="Aptos" panose="020B0004020202020204" pitchFamily="34" charset="0"/>
                <a:ea typeface="Times New Roman" panose="02020603050405020304" pitchFamily="18" charset="0"/>
              </a:rPr>
              <a:t> 			</a:t>
            </a:r>
          </a:p>
          <a:p>
            <a:pPr marL="0" marR="0">
              <a:buNone/>
            </a:pPr>
            <a:endParaRPr lang="en-US" sz="2800" dirty="0">
              <a:effectLst/>
              <a:latin typeface="Aptos" panose="020B0004020202020204" pitchFamily="34" charset="0"/>
              <a:ea typeface="Times New Roman" panose="02020603050405020304" pitchFamily="18" charset="0"/>
            </a:endParaRPr>
          </a:p>
          <a:p>
            <a:pPr marL="0" marR="0">
              <a:buNone/>
            </a:pPr>
            <a:r>
              <a:rPr lang="en-US" sz="2400" dirty="0">
                <a:effectLst/>
                <a:latin typeface="Aptos" panose="020B0004020202020204" pitchFamily="34" charset="0"/>
                <a:ea typeface="Times New Roman" panose="02020603050405020304" pitchFamily="18" charset="0"/>
              </a:rPr>
              <a:t>Over the next 30 years I helped build brands, solved branding challenges </a:t>
            </a:r>
            <a:r>
              <a:rPr lang="en-US" sz="2400" dirty="0">
                <a:latin typeface="Aptos" panose="020B0004020202020204" pitchFamily="34" charset="0"/>
                <a:ea typeface="Times New Roman" panose="02020603050405020304" pitchFamily="18" charset="0"/>
              </a:rPr>
              <a:t>and s</a:t>
            </a:r>
            <a:r>
              <a:rPr lang="en-US" sz="2400" dirty="0">
                <a:effectLst/>
                <a:latin typeface="Aptos" panose="020B0004020202020204" pitchFamily="34" charset="0"/>
                <a:ea typeface="Times New Roman" panose="02020603050405020304" pitchFamily="18" charset="0"/>
              </a:rPr>
              <a:t>tudied hundreds of winning campaigns.</a:t>
            </a:r>
          </a:p>
          <a:p>
            <a:pPr marL="0" marR="0">
              <a:buNone/>
            </a:pPr>
            <a:endParaRPr lang="en-US" sz="2800" dirty="0">
              <a:effectLst/>
              <a:latin typeface="Aptos" panose="020B0004020202020204" pitchFamily="34" charset="0"/>
              <a:ea typeface="Times New Roman" panose="02020603050405020304" pitchFamily="18" charset="0"/>
            </a:endParaRPr>
          </a:p>
          <a:p>
            <a:endParaRPr lang="en-US" sz="2000" dirty="0">
              <a:effectLst/>
              <a:latin typeface="Aptos" panose="020B0004020202020204" pitchFamily="34" charset="0"/>
              <a:ea typeface="Times New Roman" panose="02020603050405020304" pitchFamily="18" charset="0"/>
            </a:endParaRPr>
          </a:p>
        </p:txBody>
      </p:sp>
      <p:pic>
        <p:nvPicPr>
          <p:cNvPr id="3" name="Picture 2">
            <a:extLst>
              <a:ext uri="{FF2B5EF4-FFF2-40B4-BE49-F238E27FC236}">
                <a16:creationId xmlns:a16="http://schemas.microsoft.com/office/drawing/2014/main" id="{A43A03E9-8B6E-C8B0-9C7D-243EA6C92362}"/>
              </a:ext>
            </a:extLst>
          </p:cNvPr>
          <p:cNvPicPr>
            <a:picLocks noChangeAspect="1"/>
          </p:cNvPicPr>
          <p:nvPr/>
        </p:nvPicPr>
        <p:blipFill>
          <a:blip r:embed="rId8"/>
          <a:stretch>
            <a:fillRect/>
          </a:stretch>
        </p:blipFill>
        <p:spPr>
          <a:xfrm>
            <a:off x="90602" y="244726"/>
            <a:ext cx="8932492" cy="3485733"/>
          </a:xfrm>
          <a:prstGeom prst="rect">
            <a:avLst/>
          </a:prstGeom>
        </p:spPr>
      </p:pic>
    </p:spTree>
    <p:extLst>
      <p:ext uri="{BB962C8B-B14F-4D97-AF65-F5344CB8AC3E}">
        <p14:creationId xmlns:p14="http://schemas.microsoft.com/office/powerpoint/2010/main" val="1003267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A43D6-6A76-1C5B-C5B7-BDFC3BECA3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BA8F6F-7304-AC63-8E6E-6E9C0AE70C17}"/>
              </a:ext>
            </a:extLst>
          </p:cNvPr>
          <p:cNvSpPr>
            <a:spLocks noGrp="1"/>
          </p:cNvSpPr>
          <p:nvPr>
            <p:ph type="title"/>
          </p:nvPr>
        </p:nvSpPr>
        <p:spPr>
          <a:xfrm>
            <a:off x="306759" y="528798"/>
            <a:ext cx="8837241" cy="984220"/>
          </a:xfrm>
        </p:spPr>
        <p:txBody>
          <a:bodyPr anchor="ctr">
            <a:normAutofit fontScale="90000"/>
          </a:bodyPr>
          <a:lstStyle/>
          <a:p>
            <a:br>
              <a:rPr lang="en-US" sz="2200" b="0" dirty="0">
                <a:solidFill>
                  <a:schemeClr val="bg1"/>
                </a:solidFill>
                <a:latin typeface="Aptos" panose="020B0004020202020204" pitchFamily="34" charset="0"/>
              </a:rPr>
            </a:br>
            <a:br>
              <a:rPr lang="en-US" sz="2200" b="0" dirty="0">
                <a:solidFill>
                  <a:schemeClr val="bg1"/>
                </a:solidFill>
                <a:latin typeface="Aptos" panose="020B0004020202020204" pitchFamily="34" charset="0"/>
              </a:rPr>
            </a:br>
            <a:br>
              <a:rPr lang="en-US" sz="1800" dirty="0">
                <a:solidFill>
                  <a:schemeClr val="bg1"/>
                </a:solidFill>
              </a:rPr>
            </a:br>
            <a:endParaRPr lang="en-US" sz="1800" dirty="0"/>
          </a:p>
        </p:txBody>
      </p:sp>
      <p:sp>
        <p:nvSpPr>
          <p:cNvPr id="7" name="Rectangle 2">
            <a:extLst>
              <a:ext uri="{FF2B5EF4-FFF2-40B4-BE49-F238E27FC236}">
                <a16:creationId xmlns:a16="http://schemas.microsoft.com/office/drawing/2014/main" id="{AAC7BF3A-7CB2-D6B0-4E34-F2709426C75A}"/>
              </a:ext>
            </a:extLst>
          </p:cNvPr>
          <p:cNvSpPr>
            <a:spLocks noChangeArrowheads="1"/>
          </p:cNvSpPr>
          <p:nvPr/>
        </p:nvSpPr>
        <p:spPr bwMode="auto">
          <a:xfrm>
            <a:off x="1814945" y="-17024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4" name="Picture 3">
            <a:extLst>
              <a:ext uri="{FF2B5EF4-FFF2-40B4-BE49-F238E27FC236}">
                <a16:creationId xmlns:a16="http://schemas.microsoft.com/office/drawing/2014/main" id="{ADE1E9CB-22F1-1B2F-A595-ED3D945E2E54}"/>
              </a:ext>
            </a:extLst>
          </p:cNvPr>
          <p:cNvPicPr>
            <a:picLocks noChangeAspect="1"/>
          </p:cNvPicPr>
          <p:nvPr/>
        </p:nvPicPr>
        <p:blipFill>
          <a:blip r:embed="rId3"/>
          <a:stretch>
            <a:fillRect/>
          </a:stretch>
        </p:blipFill>
        <p:spPr>
          <a:xfrm>
            <a:off x="336320" y="6297632"/>
            <a:ext cx="8114475" cy="248298"/>
          </a:xfrm>
          <a:prstGeom prst="rect">
            <a:avLst/>
          </a:prstGeom>
        </p:spPr>
      </p:pic>
      <p:pic>
        <p:nvPicPr>
          <p:cNvPr id="8" name="Picture 7">
            <a:extLst>
              <a:ext uri="{FF2B5EF4-FFF2-40B4-BE49-F238E27FC236}">
                <a16:creationId xmlns:a16="http://schemas.microsoft.com/office/drawing/2014/main" id="{971008E1-FAD5-080B-D1EC-166C8B33FAC4}"/>
              </a:ext>
            </a:extLst>
          </p:cNvPr>
          <p:cNvPicPr>
            <a:picLocks noChangeAspect="1"/>
          </p:cNvPicPr>
          <p:nvPr/>
        </p:nvPicPr>
        <p:blipFill>
          <a:blip r:embed="rId3"/>
          <a:stretch>
            <a:fillRect/>
          </a:stretch>
        </p:blipFill>
        <p:spPr>
          <a:xfrm>
            <a:off x="22102" y="6264632"/>
            <a:ext cx="8837240" cy="424880"/>
          </a:xfrm>
          <a:prstGeom prst="rect">
            <a:avLst/>
          </a:prstGeom>
        </p:spPr>
      </p:pic>
      <p:pic>
        <p:nvPicPr>
          <p:cNvPr id="9" name="Picture 8" descr="A white background with black and white clouds&#10;&#10;AI-generated content may be incorrect.">
            <a:extLst>
              <a:ext uri="{FF2B5EF4-FFF2-40B4-BE49-F238E27FC236}">
                <a16:creationId xmlns:a16="http://schemas.microsoft.com/office/drawing/2014/main" id="{0A5013FE-8093-169A-2EC3-27B9D9B69D75}"/>
              </a:ext>
            </a:extLst>
          </p:cNvPr>
          <p:cNvPicPr>
            <a:picLocks noChangeAspect="1"/>
          </p:cNvPicPr>
          <p:nvPr/>
        </p:nvPicPr>
        <p:blipFill>
          <a:blip r:embed="rId4"/>
          <a:stretch>
            <a:fillRect/>
          </a:stretch>
        </p:blipFill>
        <p:spPr>
          <a:xfrm>
            <a:off x="0" y="-778482"/>
            <a:ext cx="9144000" cy="1327888"/>
          </a:xfrm>
          <a:prstGeom prst="rect">
            <a:avLst/>
          </a:prstGeom>
        </p:spPr>
      </p:pic>
      <p:pic>
        <p:nvPicPr>
          <p:cNvPr id="10" name="Picture 9">
            <a:extLst>
              <a:ext uri="{FF2B5EF4-FFF2-40B4-BE49-F238E27FC236}">
                <a16:creationId xmlns:a16="http://schemas.microsoft.com/office/drawing/2014/main" id="{772805B5-3E0F-B8C3-D997-65C94114B501}"/>
              </a:ext>
            </a:extLst>
          </p:cNvPr>
          <p:cNvPicPr>
            <a:picLocks noChangeAspect="1"/>
          </p:cNvPicPr>
          <p:nvPr/>
        </p:nvPicPr>
        <p:blipFill>
          <a:blip r:embed="rId5"/>
          <a:stretch>
            <a:fillRect/>
          </a:stretch>
        </p:blipFill>
        <p:spPr>
          <a:xfrm>
            <a:off x="0" y="498738"/>
            <a:ext cx="9220200" cy="875116"/>
          </a:xfrm>
          <a:prstGeom prst="rect">
            <a:avLst/>
          </a:prstGeom>
        </p:spPr>
      </p:pic>
      <p:pic>
        <p:nvPicPr>
          <p:cNvPr id="19" name="Picture 18" descr="A white background with black dots&#10;&#10;AI-generated content may be incorrect.">
            <a:extLst>
              <a:ext uri="{FF2B5EF4-FFF2-40B4-BE49-F238E27FC236}">
                <a16:creationId xmlns:a16="http://schemas.microsoft.com/office/drawing/2014/main" id="{72CEA681-418A-6D6E-1DBA-4304FECC6D62}"/>
              </a:ext>
            </a:extLst>
          </p:cNvPr>
          <p:cNvPicPr>
            <a:picLocks noChangeAspect="1"/>
          </p:cNvPicPr>
          <p:nvPr/>
        </p:nvPicPr>
        <p:blipFill>
          <a:blip r:embed="rId6"/>
          <a:stretch>
            <a:fillRect/>
          </a:stretch>
        </p:blipFill>
        <p:spPr>
          <a:xfrm>
            <a:off x="2216421" y="2642048"/>
            <a:ext cx="3899622" cy="852708"/>
          </a:xfrm>
          <a:prstGeom prst="rect">
            <a:avLst/>
          </a:prstGeom>
        </p:spPr>
      </p:pic>
      <p:sp>
        <p:nvSpPr>
          <p:cNvPr id="5" name="Rectangle 2">
            <a:extLst>
              <a:ext uri="{FF2B5EF4-FFF2-40B4-BE49-F238E27FC236}">
                <a16:creationId xmlns:a16="http://schemas.microsoft.com/office/drawing/2014/main" id="{7003870F-47EA-8FFF-40D5-5CE544701D96}"/>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6" name="Rectangle 4">
            <a:extLst>
              <a:ext uri="{FF2B5EF4-FFF2-40B4-BE49-F238E27FC236}">
                <a16:creationId xmlns:a16="http://schemas.microsoft.com/office/drawing/2014/main" id="{B87882B5-D9E2-A875-6385-39864209A6F2}"/>
              </a:ext>
            </a:extLst>
          </p:cNvPr>
          <p:cNvSpPr>
            <a:spLocks noChangeArrowheads="1"/>
          </p:cNvSpPr>
          <p:nvPr/>
        </p:nvSpPr>
        <p:spPr bwMode="auto">
          <a:xfrm>
            <a:off x="0" y="-61885"/>
            <a:ext cx="9609478" cy="51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pic>
        <p:nvPicPr>
          <p:cNvPr id="11" name="Picture 10">
            <a:extLst>
              <a:ext uri="{FF2B5EF4-FFF2-40B4-BE49-F238E27FC236}">
                <a16:creationId xmlns:a16="http://schemas.microsoft.com/office/drawing/2014/main" id="{FCA88386-C973-45D7-28E3-267BC0A13DD0}"/>
              </a:ext>
            </a:extLst>
          </p:cNvPr>
          <p:cNvPicPr>
            <a:picLocks noChangeAspect="1"/>
          </p:cNvPicPr>
          <p:nvPr/>
        </p:nvPicPr>
        <p:blipFill>
          <a:blip r:embed="rId7"/>
          <a:stretch>
            <a:fillRect/>
          </a:stretch>
        </p:blipFill>
        <p:spPr>
          <a:xfrm>
            <a:off x="419490" y="1704742"/>
            <a:ext cx="1562100" cy="381000"/>
          </a:xfrm>
          <a:prstGeom prst="rect">
            <a:avLst/>
          </a:prstGeom>
        </p:spPr>
      </p:pic>
      <p:sp>
        <p:nvSpPr>
          <p:cNvPr id="15" name="TextBox 14">
            <a:extLst>
              <a:ext uri="{FF2B5EF4-FFF2-40B4-BE49-F238E27FC236}">
                <a16:creationId xmlns:a16="http://schemas.microsoft.com/office/drawing/2014/main" id="{3CC19357-8FB1-345C-DD6C-A1E0EDF6A7C8}"/>
              </a:ext>
            </a:extLst>
          </p:cNvPr>
          <p:cNvSpPr txBox="1"/>
          <p:nvPr/>
        </p:nvSpPr>
        <p:spPr>
          <a:xfrm>
            <a:off x="255693" y="4850244"/>
            <a:ext cx="8370059" cy="1090748"/>
          </a:xfrm>
          <a:prstGeom prst="rect">
            <a:avLst/>
          </a:prstGeom>
          <a:noFill/>
        </p:spPr>
        <p:txBody>
          <a:bodyPr wrap="square">
            <a:spAutoFit/>
          </a:bodyPr>
          <a:lstStyle/>
          <a:p>
            <a:pPr>
              <a:lnSpc>
                <a:spcPct val="115000"/>
              </a:lnSpc>
              <a:spcAft>
                <a:spcPts val="800"/>
              </a:spcAft>
            </a:pPr>
            <a:r>
              <a:rPr lang="en-US" sz="2400" kern="100" dirty="0">
                <a:latin typeface="Aptos Regular"/>
                <a:ea typeface="Aptos" panose="020B0004020202020204" pitchFamily="34" charset="0"/>
                <a:cs typeface="Times New Roman (Body CS)"/>
              </a:rPr>
              <a:t>I found out Why People Don’t Buy Things</a:t>
            </a:r>
            <a:r>
              <a:rPr lang="en-US" sz="2400" b="1" kern="100" dirty="0">
                <a:latin typeface="Aptos Regular"/>
                <a:ea typeface="Aptos" panose="020B0004020202020204" pitchFamily="34" charset="0"/>
                <a:cs typeface="Times New Roman (Body CS)"/>
              </a:rPr>
              <a:t>.</a:t>
            </a:r>
          </a:p>
          <a:p>
            <a:pPr>
              <a:lnSpc>
                <a:spcPct val="115000"/>
              </a:lnSpc>
              <a:spcAft>
                <a:spcPts val="800"/>
              </a:spcAft>
            </a:pPr>
            <a:endParaRPr lang="en-US" sz="2800" kern="100" dirty="0">
              <a:latin typeface="Aptos Regular"/>
              <a:ea typeface="Aptos" panose="020B0004020202020204" pitchFamily="34" charset="0"/>
              <a:cs typeface="Times New Roman (Body CS)"/>
            </a:endParaRPr>
          </a:p>
        </p:txBody>
      </p:sp>
      <p:pic>
        <p:nvPicPr>
          <p:cNvPr id="3" name="Picture 2" descr="A book cover with a bridge and a city&#10;&#10;AI-generated content may be incorrect.">
            <a:extLst>
              <a:ext uri="{FF2B5EF4-FFF2-40B4-BE49-F238E27FC236}">
                <a16:creationId xmlns:a16="http://schemas.microsoft.com/office/drawing/2014/main" id="{8E4C4B6C-8984-4407-45B6-BA5030426AD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963" y="-170241"/>
            <a:ext cx="8581548" cy="5020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8111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B6A2B-7AB7-1F22-9C4C-9DFB9F6D9A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13C05B-6272-2303-3BA7-2B4DAE08D925}"/>
              </a:ext>
            </a:extLst>
          </p:cNvPr>
          <p:cNvSpPr>
            <a:spLocks noGrp="1"/>
          </p:cNvSpPr>
          <p:nvPr>
            <p:ph type="title"/>
          </p:nvPr>
        </p:nvSpPr>
        <p:spPr>
          <a:xfrm>
            <a:off x="306759" y="528798"/>
            <a:ext cx="8837241" cy="984220"/>
          </a:xfrm>
        </p:spPr>
        <p:txBody>
          <a:bodyPr anchor="ctr">
            <a:normAutofit fontScale="90000"/>
          </a:bodyPr>
          <a:lstStyle/>
          <a:p>
            <a:br>
              <a:rPr lang="en-US" sz="2200" b="0" dirty="0">
                <a:solidFill>
                  <a:schemeClr val="bg1"/>
                </a:solidFill>
                <a:latin typeface="Aptos" panose="020B0004020202020204" pitchFamily="34" charset="0"/>
              </a:rPr>
            </a:br>
            <a:br>
              <a:rPr lang="en-US" sz="2200" b="0" dirty="0">
                <a:solidFill>
                  <a:schemeClr val="bg1"/>
                </a:solidFill>
                <a:latin typeface="Aptos" panose="020B0004020202020204" pitchFamily="34" charset="0"/>
              </a:rPr>
            </a:br>
            <a:br>
              <a:rPr lang="en-US" sz="1800" dirty="0">
                <a:solidFill>
                  <a:schemeClr val="bg1"/>
                </a:solidFill>
              </a:rPr>
            </a:br>
            <a:endParaRPr lang="en-US" sz="1800" dirty="0"/>
          </a:p>
        </p:txBody>
      </p:sp>
      <p:sp>
        <p:nvSpPr>
          <p:cNvPr id="7" name="Rectangle 2">
            <a:extLst>
              <a:ext uri="{FF2B5EF4-FFF2-40B4-BE49-F238E27FC236}">
                <a16:creationId xmlns:a16="http://schemas.microsoft.com/office/drawing/2014/main" id="{BBCC2E7F-7716-94B4-918C-99EF05C3C45C}"/>
              </a:ext>
            </a:extLst>
          </p:cNvPr>
          <p:cNvSpPr>
            <a:spLocks noChangeArrowheads="1"/>
          </p:cNvSpPr>
          <p:nvPr/>
        </p:nvSpPr>
        <p:spPr bwMode="auto">
          <a:xfrm>
            <a:off x="1814945" y="-17024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4" name="Picture 3">
            <a:extLst>
              <a:ext uri="{FF2B5EF4-FFF2-40B4-BE49-F238E27FC236}">
                <a16:creationId xmlns:a16="http://schemas.microsoft.com/office/drawing/2014/main" id="{8B68AA78-163F-8FB4-4025-6FAA11E93898}"/>
              </a:ext>
            </a:extLst>
          </p:cNvPr>
          <p:cNvPicPr>
            <a:picLocks noChangeAspect="1"/>
          </p:cNvPicPr>
          <p:nvPr/>
        </p:nvPicPr>
        <p:blipFill>
          <a:blip r:embed="rId3"/>
          <a:stretch>
            <a:fillRect/>
          </a:stretch>
        </p:blipFill>
        <p:spPr>
          <a:xfrm>
            <a:off x="336320" y="6297632"/>
            <a:ext cx="8114475" cy="248298"/>
          </a:xfrm>
          <a:prstGeom prst="rect">
            <a:avLst/>
          </a:prstGeom>
        </p:spPr>
      </p:pic>
      <p:pic>
        <p:nvPicPr>
          <p:cNvPr id="8" name="Picture 7">
            <a:extLst>
              <a:ext uri="{FF2B5EF4-FFF2-40B4-BE49-F238E27FC236}">
                <a16:creationId xmlns:a16="http://schemas.microsoft.com/office/drawing/2014/main" id="{38CD03A2-2DDB-D4A9-33F6-BD84FBAED3AB}"/>
              </a:ext>
            </a:extLst>
          </p:cNvPr>
          <p:cNvPicPr>
            <a:picLocks noChangeAspect="1"/>
          </p:cNvPicPr>
          <p:nvPr/>
        </p:nvPicPr>
        <p:blipFill>
          <a:blip r:embed="rId3"/>
          <a:stretch>
            <a:fillRect/>
          </a:stretch>
        </p:blipFill>
        <p:spPr>
          <a:xfrm>
            <a:off x="22395" y="6246912"/>
            <a:ext cx="8837240" cy="424880"/>
          </a:xfrm>
          <a:prstGeom prst="rect">
            <a:avLst/>
          </a:prstGeom>
        </p:spPr>
      </p:pic>
      <p:pic>
        <p:nvPicPr>
          <p:cNvPr id="9" name="Picture 8" descr="A white background with black and white clouds&#10;&#10;AI-generated content may be incorrect.">
            <a:extLst>
              <a:ext uri="{FF2B5EF4-FFF2-40B4-BE49-F238E27FC236}">
                <a16:creationId xmlns:a16="http://schemas.microsoft.com/office/drawing/2014/main" id="{ED17E262-EE27-0C1C-FBF8-BD28D0CD2F7C}"/>
              </a:ext>
            </a:extLst>
          </p:cNvPr>
          <p:cNvPicPr>
            <a:picLocks noChangeAspect="1"/>
          </p:cNvPicPr>
          <p:nvPr/>
        </p:nvPicPr>
        <p:blipFill>
          <a:blip r:embed="rId4"/>
          <a:stretch>
            <a:fillRect/>
          </a:stretch>
        </p:blipFill>
        <p:spPr>
          <a:xfrm>
            <a:off x="-15152" y="-799090"/>
            <a:ext cx="9144000" cy="1327888"/>
          </a:xfrm>
          <a:prstGeom prst="rect">
            <a:avLst/>
          </a:prstGeom>
        </p:spPr>
      </p:pic>
      <p:pic>
        <p:nvPicPr>
          <p:cNvPr id="10" name="Picture 9">
            <a:extLst>
              <a:ext uri="{FF2B5EF4-FFF2-40B4-BE49-F238E27FC236}">
                <a16:creationId xmlns:a16="http://schemas.microsoft.com/office/drawing/2014/main" id="{ABDB80E8-585F-A1B2-77FD-D54CF13E9A20}"/>
              </a:ext>
            </a:extLst>
          </p:cNvPr>
          <p:cNvPicPr>
            <a:picLocks noChangeAspect="1"/>
          </p:cNvPicPr>
          <p:nvPr/>
        </p:nvPicPr>
        <p:blipFill>
          <a:blip r:embed="rId5"/>
          <a:stretch>
            <a:fillRect/>
          </a:stretch>
        </p:blipFill>
        <p:spPr>
          <a:xfrm>
            <a:off x="0" y="498738"/>
            <a:ext cx="9220200" cy="875116"/>
          </a:xfrm>
          <a:prstGeom prst="rect">
            <a:avLst/>
          </a:prstGeom>
        </p:spPr>
      </p:pic>
      <p:pic>
        <p:nvPicPr>
          <p:cNvPr id="19" name="Picture 18" descr="A white background with black dots&#10;&#10;AI-generated content may be incorrect.">
            <a:extLst>
              <a:ext uri="{FF2B5EF4-FFF2-40B4-BE49-F238E27FC236}">
                <a16:creationId xmlns:a16="http://schemas.microsoft.com/office/drawing/2014/main" id="{EB5533AD-EE0D-B7C7-B741-F02BB7930C87}"/>
              </a:ext>
            </a:extLst>
          </p:cNvPr>
          <p:cNvPicPr>
            <a:picLocks noChangeAspect="1"/>
          </p:cNvPicPr>
          <p:nvPr/>
        </p:nvPicPr>
        <p:blipFill>
          <a:blip r:embed="rId6"/>
          <a:stretch>
            <a:fillRect/>
          </a:stretch>
        </p:blipFill>
        <p:spPr>
          <a:xfrm>
            <a:off x="2216421" y="2642048"/>
            <a:ext cx="3899622" cy="852708"/>
          </a:xfrm>
          <a:prstGeom prst="rect">
            <a:avLst/>
          </a:prstGeom>
        </p:spPr>
      </p:pic>
      <p:sp>
        <p:nvSpPr>
          <p:cNvPr id="5" name="Rectangle 2">
            <a:extLst>
              <a:ext uri="{FF2B5EF4-FFF2-40B4-BE49-F238E27FC236}">
                <a16:creationId xmlns:a16="http://schemas.microsoft.com/office/drawing/2014/main" id="{E3E1F106-A4CF-59AB-65C6-FE2DF9EB1166}"/>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6" name="Rectangle 4">
            <a:extLst>
              <a:ext uri="{FF2B5EF4-FFF2-40B4-BE49-F238E27FC236}">
                <a16:creationId xmlns:a16="http://schemas.microsoft.com/office/drawing/2014/main" id="{68BB5A8C-DCF9-2EB9-11A9-D6850D9BAECA}"/>
              </a:ext>
            </a:extLst>
          </p:cNvPr>
          <p:cNvSpPr>
            <a:spLocks noChangeArrowheads="1"/>
          </p:cNvSpPr>
          <p:nvPr/>
        </p:nvSpPr>
        <p:spPr bwMode="auto">
          <a:xfrm>
            <a:off x="0" y="-61885"/>
            <a:ext cx="9609478" cy="51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pic>
        <p:nvPicPr>
          <p:cNvPr id="11" name="Picture 10">
            <a:extLst>
              <a:ext uri="{FF2B5EF4-FFF2-40B4-BE49-F238E27FC236}">
                <a16:creationId xmlns:a16="http://schemas.microsoft.com/office/drawing/2014/main" id="{895CB132-E43B-1225-0E2C-C5696D602F31}"/>
              </a:ext>
            </a:extLst>
          </p:cNvPr>
          <p:cNvPicPr>
            <a:picLocks noChangeAspect="1"/>
          </p:cNvPicPr>
          <p:nvPr/>
        </p:nvPicPr>
        <p:blipFill>
          <a:blip r:embed="rId7"/>
          <a:stretch>
            <a:fillRect/>
          </a:stretch>
        </p:blipFill>
        <p:spPr>
          <a:xfrm>
            <a:off x="419490" y="1704742"/>
            <a:ext cx="1562100" cy="381000"/>
          </a:xfrm>
          <a:prstGeom prst="rect">
            <a:avLst/>
          </a:prstGeom>
        </p:spPr>
      </p:pic>
      <p:sp>
        <p:nvSpPr>
          <p:cNvPr id="12" name="TextBox 11">
            <a:extLst>
              <a:ext uri="{FF2B5EF4-FFF2-40B4-BE49-F238E27FC236}">
                <a16:creationId xmlns:a16="http://schemas.microsoft.com/office/drawing/2014/main" id="{EBBDCFBF-FF3D-9FFB-5C5D-73CEEB91C8CA}"/>
              </a:ext>
            </a:extLst>
          </p:cNvPr>
          <p:cNvSpPr txBox="1"/>
          <p:nvPr/>
        </p:nvSpPr>
        <p:spPr>
          <a:xfrm>
            <a:off x="306759" y="2985229"/>
            <a:ext cx="8452461" cy="3662541"/>
          </a:xfrm>
          <a:prstGeom prst="rect">
            <a:avLst/>
          </a:prstGeom>
          <a:noFill/>
        </p:spPr>
        <p:txBody>
          <a:bodyPr wrap="square">
            <a:spAutoFit/>
          </a:bodyPr>
          <a:lstStyle/>
          <a:p>
            <a:pPr marL="0" marR="0">
              <a:buNone/>
            </a:pPr>
            <a:r>
              <a:rPr lang="en-US" sz="2800" dirty="0">
                <a:latin typeface="Aptos" panose="020B0004020202020204" pitchFamily="34" charset="0"/>
                <a:ea typeface="Times New Roman" panose="02020603050405020304" pitchFamily="18" charset="0"/>
              </a:rPr>
              <a:t> 			</a:t>
            </a:r>
          </a:p>
          <a:p>
            <a:pPr marL="0" marR="0">
              <a:buNone/>
            </a:pPr>
            <a:endParaRPr lang="en-US" sz="2800" dirty="0">
              <a:effectLst/>
              <a:latin typeface="Aptos" panose="020B0004020202020204" pitchFamily="34" charset="0"/>
              <a:ea typeface="Times New Roman" panose="02020603050405020304" pitchFamily="18" charset="0"/>
            </a:endParaRPr>
          </a:p>
          <a:p>
            <a:pPr marL="0" marR="0">
              <a:buNone/>
            </a:pPr>
            <a:endParaRPr lang="en-US" sz="2800" dirty="0">
              <a:effectLst/>
              <a:latin typeface="Aptos" panose="020B0004020202020204" pitchFamily="34" charset="0"/>
              <a:ea typeface="Times New Roman" panose="02020603050405020304" pitchFamily="18" charset="0"/>
            </a:endParaRPr>
          </a:p>
          <a:p>
            <a:r>
              <a:rPr lang="en-US" sz="2400" dirty="0"/>
              <a:t>I even built EmotiveSCAN™, an advertising algorithm originally developed with a Harvard software engineer and continually enhanced over the years — most recently with AI. This enabled me to reverse-analyze more than 100 winning brands in unprecedented depth.</a:t>
            </a:r>
          </a:p>
          <a:p>
            <a:endParaRPr lang="en-US" sz="2800" dirty="0">
              <a:latin typeface="Aptos" panose="020B0004020202020204" pitchFamily="34" charset="0"/>
              <a:ea typeface="Times New Roman" panose="02020603050405020304" pitchFamily="18" charset="0"/>
            </a:endParaRPr>
          </a:p>
        </p:txBody>
      </p:sp>
      <p:pic>
        <p:nvPicPr>
          <p:cNvPr id="14" name="Picture 13">
            <a:extLst>
              <a:ext uri="{FF2B5EF4-FFF2-40B4-BE49-F238E27FC236}">
                <a16:creationId xmlns:a16="http://schemas.microsoft.com/office/drawing/2014/main" id="{67D59084-3320-8302-0045-9D0A5AB9B94F}"/>
              </a:ext>
            </a:extLst>
          </p:cNvPr>
          <p:cNvPicPr>
            <a:picLocks noChangeAspect="1"/>
          </p:cNvPicPr>
          <p:nvPr/>
        </p:nvPicPr>
        <p:blipFill>
          <a:blip r:embed="rId8"/>
          <a:stretch>
            <a:fillRect/>
          </a:stretch>
        </p:blipFill>
        <p:spPr>
          <a:xfrm>
            <a:off x="336320" y="347493"/>
            <a:ext cx="8219393" cy="3852366"/>
          </a:xfrm>
          <a:prstGeom prst="rect">
            <a:avLst/>
          </a:prstGeom>
        </p:spPr>
      </p:pic>
    </p:spTree>
    <p:extLst>
      <p:ext uri="{BB962C8B-B14F-4D97-AF65-F5344CB8AC3E}">
        <p14:creationId xmlns:p14="http://schemas.microsoft.com/office/powerpoint/2010/main" val="2912834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71FA8-8439-78CA-06BC-59648352E5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232DBE-4889-64BA-6EF5-6DC7FAFC6625}"/>
              </a:ext>
            </a:extLst>
          </p:cNvPr>
          <p:cNvSpPr>
            <a:spLocks noGrp="1"/>
          </p:cNvSpPr>
          <p:nvPr>
            <p:ph type="title"/>
          </p:nvPr>
        </p:nvSpPr>
        <p:spPr>
          <a:xfrm>
            <a:off x="306759" y="528798"/>
            <a:ext cx="8837241" cy="984220"/>
          </a:xfrm>
        </p:spPr>
        <p:txBody>
          <a:bodyPr anchor="ctr">
            <a:normAutofit fontScale="90000"/>
          </a:bodyPr>
          <a:lstStyle/>
          <a:p>
            <a:br>
              <a:rPr lang="en-US" sz="2200" b="0" dirty="0">
                <a:solidFill>
                  <a:schemeClr val="bg1"/>
                </a:solidFill>
                <a:latin typeface="Aptos" panose="020B0004020202020204" pitchFamily="34" charset="0"/>
              </a:rPr>
            </a:br>
            <a:br>
              <a:rPr lang="en-US" sz="2200" b="0" dirty="0">
                <a:solidFill>
                  <a:schemeClr val="bg1"/>
                </a:solidFill>
                <a:latin typeface="Aptos" panose="020B0004020202020204" pitchFamily="34" charset="0"/>
              </a:rPr>
            </a:br>
            <a:br>
              <a:rPr lang="en-US" sz="1800" dirty="0">
                <a:solidFill>
                  <a:schemeClr val="bg1"/>
                </a:solidFill>
              </a:rPr>
            </a:br>
            <a:endParaRPr lang="en-US" sz="1800" dirty="0"/>
          </a:p>
        </p:txBody>
      </p:sp>
      <p:sp>
        <p:nvSpPr>
          <p:cNvPr id="7" name="Rectangle 2">
            <a:extLst>
              <a:ext uri="{FF2B5EF4-FFF2-40B4-BE49-F238E27FC236}">
                <a16:creationId xmlns:a16="http://schemas.microsoft.com/office/drawing/2014/main" id="{FFF56D1C-D8EB-972E-B095-24D046A3F1E6}"/>
              </a:ext>
            </a:extLst>
          </p:cNvPr>
          <p:cNvSpPr>
            <a:spLocks noChangeArrowheads="1"/>
          </p:cNvSpPr>
          <p:nvPr/>
        </p:nvSpPr>
        <p:spPr bwMode="auto">
          <a:xfrm>
            <a:off x="1814945" y="-17024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4" name="Picture 3">
            <a:extLst>
              <a:ext uri="{FF2B5EF4-FFF2-40B4-BE49-F238E27FC236}">
                <a16:creationId xmlns:a16="http://schemas.microsoft.com/office/drawing/2014/main" id="{7CD930D8-BAFC-2491-0E0B-78E9CBCB974B}"/>
              </a:ext>
            </a:extLst>
          </p:cNvPr>
          <p:cNvPicPr>
            <a:picLocks noChangeAspect="1"/>
          </p:cNvPicPr>
          <p:nvPr/>
        </p:nvPicPr>
        <p:blipFill>
          <a:blip r:embed="rId3"/>
          <a:stretch>
            <a:fillRect/>
          </a:stretch>
        </p:blipFill>
        <p:spPr>
          <a:xfrm>
            <a:off x="336320" y="6297632"/>
            <a:ext cx="8114475" cy="248298"/>
          </a:xfrm>
          <a:prstGeom prst="rect">
            <a:avLst/>
          </a:prstGeom>
        </p:spPr>
      </p:pic>
      <p:pic>
        <p:nvPicPr>
          <p:cNvPr id="8" name="Picture 7">
            <a:extLst>
              <a:ext uri="{FF2B5EF4-FFF2-40B4-BE49-F238E27FC236}">
                <a16:creationId xmlns:a16="http://schemas.microsoft.com/office/drawing/2014/main" id="{E6A3D4CB-9D48-DD04-AD6A-561AD57ED3EF}"/>
              </a:ext>
            </a:extLst>
          </p:cNvPr>
          <p:cNvPicPr>
            <a:picLocks noChangeAspect="1"/>
          </p:cNvPicPr>
          <p:nvPr/>
        </p:nvPicPr>
        <p:blipFill>
          <a:blip r:embed="rId3"/>
          <a:stretch>
            <a:fillRect/>
          </a:stretch>
        </p:blipFill>
        <p:spPr>
          <a:xfrm>
            <a:off x="0" y="6279468"/>
            <a:ext cx="8837240" cy="424880"/>
          </a:xfrm>
          <a:prstGeom prst="rect">
            <a:avLst/>
          </a:prstGeom>
        </p:spPr>
      </p:pic>
      <p:pic>
        <p:nvPicPr>
          <p:cNvPr id="9" name="Picture 8" descr="A white background with black and white clouds&#10;&#10;AI-generated content may be incorrect.">
            <a:extLst>
              <a:ext uri="{FF2B5EF4-FFF2-40B4-BE49-F238E27FC236}">
                <a16:creationId xmlns:a16="http://schemas.microsoft.com/office/drawing/2014/main" id="{8C3F630B-32A0-5646-B2A7-74F14A4D52C8}"/>
              </a:ext>
            </a:extLst>
          </p:cNvPr>
          <p:cNvPicPr>
            <a:picLocks noChangeAspect="1"/>
          </p:cNvPicPr>
          <p:nvPr/>
        </p:nvPicPr>
        <p:blipFill>
          <a:blip r:embed="rId4"/>
          <a:stretch>
            <a:fillRect/>
          </a:stretch>
        </p:blipFill>
        <p:spPr>
          <a:xfrm>
            <a:off x="-15152" y="-450098"/>
            <a:ext cx="9144000" cy="1327888"/>
          </a:xfrm>
          <a:prstGeom prst="rect">
            <a:avLst/>
          </a:prstGeom>
        </p:spPr>
      </p:pic>
      <p:pic>
        <p:nvPicPr>
          <p:cNvPr id="10" name="Picture 9">
            <a:extLst>
              <a:ext uri="{FF2B5EF4-FFF2-40B4-BE49-F238E27FC236}">
                <a16:creationId xmlns:a16="http://schemas.microsoft.com/office/drawing/2014/main" id="{54A89638-07D6-B340-4CAD-29F32B6FB120}"/>
              </a:ext>
            </a:extLst>
          </p:cNvPr>
          <p:cNvPicPr>
            <a:picLocks noChangeAspect="1"/>
          </p:cNvPicPr>
          <p:nvPr/>
        </p:nvPicPr>
        <p:blipFill>
          <a:blip r:embed="rId5"/>
          <a:stretch>
            <a:fillRect/>
          </a:stretch>
        </p:blipFill>
        <p:spPr>
          <a:xfrm>
            <a:off x="15152" y="477467"/>
            <a:ext cx="9220200" cy="875116"/>
          </a:xfrm>
          <a:prstGeom prst="rect">
            <a:avLst/>
          </a:prstGeom>
        </p:spPr>
      </p:pic>
      <p:pic>
        <p:nvPicPr>
          <p:cNvPr id="19" name="Picture 18" descr="A white background with black dots&#10;&#10;AI-generated content may be incorrect.">
            <a:extLst>
              <a:ext uri="{FF2B5EF4-FFF2-40B4-BE49-F238E27FC236}">
                <a16:creationId xmlns:a16="http://schemas.microsoft.com/office/drawing/2014/main" id="{20604C3B-8AB6-0F96-9818-16E708220277}"/>
              </a:ext>
            </a:extLst>
          </p:cNvPr>
          <p:cNvPicPr>
            <a:picLocks noChangeAspect="1"/>
          </p:cNvPicPr>
          <p:nvPr/>
        </p:nvPicPr>
        <p:blipFill>
          <a:blip r:embed="rId6"/>
          <a:stretch>
            <a:fillRect/>
          </a:stretch>
        </p:blipFill>
        <p:spPr>
          <a:xfrm>
            <a:off x="2216421" y="2656545"/>
            <a:ext cx="3899622" cy="852708"/>
          </a:xfrm>
          <a:prstGeom prst="rect">
            <a:avLst/>
          </a:prstGeom>
        </p:spPr>
      </p:pic>
      <p:sp>
        <p:nvSpPr>
          <p:cNvPr id="5" name="Rectangle 2">
            <a:extLst>
              <a:ext uri="{FF2B5EF4-FFF2-40B4-BE49-F238E27FC236}">
                <a16:creationId xmlns:a16="http://schemas.microsoft.com/office/drawing/2014/main" id="{A7C965D3-021F-467B-3E16-D30EA20EF83E}"/>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6" name="Rectangle 4">
            <a:extLst>
              <a:ext uri="{FF2B5EF4-FFF2-40B4-BE49-F238E27FC236}">
                <a16:creationId xmlns:a16="http://schemas.microsoft.com/office/drawing/2014/main" id="{AAE03C9C-5FB6-3F24-C772-E72B46085550}"/>
              </a:ext>
            </a:extLst>
          </p:cNvPr>
          <p:cNvSpPr>
            <a:spLocks noChangeArrowheads="1"/>
          </p:cNvSpPr>
          <p:nvPr/>
        </p:nvSpPr>
        <p:spPr bwMode="auto">
          <a:xfrm>
            <a:off x="0" y="-61885"/>
            <a:ext cx="9609478" cy="51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pic>
        <p:nvPicPr>
          <p:cNvPr id="3" name="Picture 2">
            <a:extLst>
              <a:ext uri="{FF2B5EF4-FFF2-40B4-BE49-F238E27FC236}">
                <a16:creationId xmlns:a16="http://schemas.microsoft.com/office/drawing/2014/main" id="{81469DA9-D8CE-7700-0040-8C1A25913120}"/>
              </a:ext>
            </a:extLst>
          </p:cNvPr>
          <p:cNvPicPr>
            <a:picLocks noChangeAspect="1"/>
          </p:cNvPicPr>
          <p:nvPr/>
        </p:nvPicPr>
        <p:blipFill>
          <a:blip r:embed="rId7"/>
          <a:stretch>
            <a:fillRect/>
          </a:stretch>
        </p:blipFill>
        <p:spPr>
          <a:xfrm>
            <a:off x="15151" y="223998"/>
            <a:ext cx="1562100" cy="381000"/>
          </a:xfrm>
          <a:prstGeom prst="rect">
            <a:avLst/>
          </a:prstGeom>
        </p:spPr>
      </p:pic>
      <p:sp>
        <p:nvSpPr>
          <p:cNvPr id="20" name="TextBox 19">
            <a:extLst>
              <a:ext uri="{FF2B5EF4-FFF2-40B4-BE49-F238E27FC236}">
                <a16:creationId xmlns:a16="http://schemas.microsoft.com/office/drawing/2014/main" id="{7BC7E24B-1E62-560B-86E5-C615077C43B9}"/>
              </a:ext>
            </a:extLst>
          </p:cNvPr>
          <p:cNvSpPr txBox="1"/>
          <p:nvPr/>
        </p:nvSpPr>
        <p:spPr>
          <a:xfrm>
            <a:off x="583894" y="124552"/>
            <a:ext cx="6610119" cy="698012"/>
          </a:xfrm>
          <a:prstGeom prst="rect">
            <a:avLst/>
          </a:prstGeom>
          <a:noFill/>
        </p:spPr>
        <p:txBody>
          <a:bodyPr wrap="square">
            <a:spAutoFit/>
          </a:bodyPr>
          <a:lstStyle/>
          <a:p>
            <a:pPr marL="0" marR="0">
              <a:lnSpc>
                <a:spcPct val="115000"/>
              </a:lnSpc>
              <a:spcAft>
                <a:spcPts val="800"/>
              </a:spcAft>
              <a:buNone/>
            </a:pPr>
            <a:endParaRPr lang="en-US" sz="3600" kern="100" dirty="0">
              <a:effectLst/>
              <a:latin typeface="Aptos Regular"/>
              <a:ea typeface="Aptos" panose="020B0004020202020204" pitchFamily="34" charset="0"/>
              <a:cs typeface="Times New Roman (Body CS)"/>
            </a:endParaRPr>
          </a:p>
        </p:txBody>
      </p:sp>
      <p:sp>
        <p:nvSpPr>
          <p:cNvPr id="15" name="TextBox 14">
            <a:extLst>
              <a:ext uri="{FF2B5EF4-FFF2-40B4-BE49-F238E27FC236}">
                <a16:creationId xmlns:a16="http://schemas.microsoft.com/office/drawing/2014/main" id="{44AB1CE0-4A05-6673-345C-9FEAD567CB08}"/>
              </a:ext>
            </a:extLst>
          </p:cNvPr>
          <p:cNvSpPr txBox="1"/>
          <p:nvPr/>
        </p:nvSpPr>
        <p:spPr>
          <a:xfrm>
            <a:off x="167268" y="3021980"/>
            <a:ext cx="9545443" cy="3046988"/>
          </a:xfrm>
          <a:prstGeom prst="rect">
            <a:avLst/>
          </a:prstGeom>
          <a:noFill/>
        </p:spPr>
        <p:txBody>
          <a:bodyPr wrap="square">
            <a:spAutoFit/>
          </a:bodyPr>
          <a:lstStyle/>
          <a:p>
            <a:r>
              <a:rPr lang="en-US" sz="2400" dirty="0"/>
              <a:t>Yet one question kept nagging at me...</a:t>
            </a:r>
          </a:p>
          <a:p>
            <a:endParaRPr lang="en-US" sz="2400" dirty="0"/>
          </a:p>
          <a:p>
            <a:r>
              <a:rPr lang="en-US" sz="2400" b="1" dirty="0"/>
              <a:t>Why are some campaigns so effective </a:t>
            </a:r>
          </a:p>
          <a:p>
            <a:r>
              <a:rPr lang="en-US" sz="2400" b="1" dirty="0"/>
              <a:t>they become legendary …while others fade away?</a:t>
            </a:r>
            <a:endParaRPr lang="en-US" sz="2400" dirty="0"/>
          </a:p>
          <a:p>
            <a:endParaRPr lang="en-US" sz="2400" dirty="0"/>
          </a:p>
          <a:p>
            <a:r>
              <a:rPr lang="en-US" sz="2400" dirty="0"/>
              <a:t>Then I remembered something Bill Bernbach said while I was </a:t>
            </a:r>
          </a:p>
          <a:p>
            <a:r>
              <a:rPr lang="en-US" sz="2400" dirty="0"/>
              <a:t>working on the Avis account at Doyle Dane Bernbach: </a:t>
            </a:r>
          </a:p>
          <a:p>
            <a:r>
              <a:rPr lang="en-US" sz="2400" b="1" dirty="0"/>
              <a:t>"The most powerful element in advertising is the truth."</a:t>
            </a:r>
            <a:endParaRPr lang="en-US" sz="2400" dirty="0"/>
          </a:p>
        </p:txBody>
      </p:sp>
      <p:pic>
        <p:nvPicPr>
          <p:cNvPr id="11" name="Picture 1">
            <a:extLst>
              <a:ext uri="{FF2B5EF4-FFF2-40B4-BE49-F238E27FC236}">
                <a16:creationId xmlns:a16="http://schemas.microsoft.com/office/drawing/2014/main" id="{ECD0331F-DD01-8565-ED0A-FC3BD1D94A8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0888" y="82006"/>
            <a:ext cx="7410687" cy="2703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0588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B838E-720A-F8F0-0279-E6ACC05699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52B261-616A-2776-35A3-BC49F0863959}"/>
              </a:ext>
            </a:extLst>
          </p:cNvPr>
          <p:cNvSpPr>
            <a:spLocks noGrp="1"/>
          </p:cNvSpPr>
          <p:nvPr>
            <p:ph type="title"/>
          </p:nvPr>
        </p:nvSpPr>
        <p:spPr>
          <a:xfrm>
            <a:off x="306759" y="528798"/>
            <a:ext cx="8837241" cy="984220"/>
          </a:xfrm>
        </p:spPr>
        <p:txBody>
          <a:bodyPr anchor="ctr">
            <a:normAutofit fontScale="90000"/>
          </a:bodyPr>
          <a:lstStyle/>
          <a:p>
            <a:br>
              <a:rPr lang="en-US" sz="2200" b="0" dirty="0">
                <a:solidFill>
                  <a:schemeClr val="bg1"/>
                </a:solidFill>
                <a:latin typeface="Aptos" panose="020B0004020202020204" pitchFamily="34" charset="0"/>
              </a:rPr>
            </a:br>
            <a:br>
              <a:rPr lang="en-US" sz="2200" b="0" dirty="0">
                <a:solidFill>
                  <a:schemeClr val="bg1"/>
                </a:solidFill>
                <a:latin typeface="Aptos" panose="020B0004020202020204" pitchFamily="34" charset="0"/>
              </a:rPr>
            </a:br>
            <a:br>
              <a:rPr lang="en-US" sz="1800" dirty="0">
                <a:solidFill>
                  <a:schemeClr val="bg1"/>
                </a:solidFill>
              </a:rPr>
            </a:br>
            <a:endParaRPr lang="en-US" sz="1800" dirty="0"/>
          </a:p>
        </p:txBody>
      </p:sp>
      <p:sp>
        <p:nvSpPr>
          <p:cNvPr id="7" name="Rectangle 2">
            <a:extLst>
              <a:ext uri="{FF2B5EF4-FFF2-40B4-BE49-F238E27FC236}">
                <a16:creationId xmlns:a16="http://schemas.microsoft.com/office/drawing/2014/main" id="{7BCE0921-96D9-50CE-E5AA-91EF5EAF0E3E}"/>
              </a:ext>
            </a:extLst>
          </p:cNvPr>
          <p:cNvSpPr>
            <a:spLocks noChangeArrowheads="1"/>
          </p:cNvSpPr>
          <p:nvPr/>
        </p:nvSpPr>
        <p:spPr bwMode="auto">
          <a:xfrm>
            <a:off x="1814945" y="-17024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4" name="Picture 3">
            <a:extLst>
              <a:ext uri="{FF2B5EF4-FFF2-40B4-BE49-F238E27FC236}">
                <a16:creationId xmlns:a16="http://schemas.microsoft.com/office/drawing/2014/main" id="{8CD1F06E-587E-1CAC-EE6E-E2DA39D5EABE}"/>
              </a:ext>
            </a:extLst>
          </p:cNvPr>
          <p:cNvPicPr>
            <a:picLocks noChangeAspect="1"/>
          </p:cNvPicPr>
          <p:nvPr/>
        </p:nvPicPr>
        <p:blipFill>
          <a:blip r:embed="rId3"/>
          <a:stretch>
            <a:fillRect/>
          </a:stretch>
        </p:blipFill>
        <p:spPr>
          <a:xfrm>
            <a:off x="336320" y="6297632"/>
            <a:ext cx="8114475" cy="248298"/>
          </a:xfrm>
          <a:prstGeom prst="rect">
            <a:avLst/>
          </a:prstGeom>
        </p:spPr>
      </p:pic>
      <p:pic>
        <p:nvPicPr>
          <p:cNvPr id="8" name="Picture 7">
            <a:extLst>
              <a:ext uri="{FF2B5EF4-FFF2-40B4-BE49-F238E27FC236}">
                <a16:creationId xmlns:a16="http://schemas.microsoft.com/office/drawing/2014/main" id="{435371A4-C42C-B7BE-9B77-A0572F65D514}"/>
              </a:ext>
            </a:extLst>
          </p:cNvPr>
          <p:cNvPicPr>
            <a:picLocks noChangeAspect="1"/>
          </p:cNvPicPr>
          <p:nvPr/>
        </p:nvPicPr>
        <p:blipFill>
          <a:blip r:embed="rId3"/>
          <a:stretch>
            <a:fillRect/>
          </a:stretch>
        </p:blipFill>
        <p:spPr>
          <a:xfrm>
            <a:off x="15151" y="6313925"/>
            <a:ext cx="8837240" cy="424880"/>
          </a:xfrm>
          <a:prstGeom prst="rect">
            <a:avLst/>
          </a:prstGeom>
        </p:spPr>
      </p:pic>
      <p:pic>
        <p:nvPicPr>
          <p:cNvPr id="9" name="Picture 8" descr="A white background with black and white clouds&#10;&#10;AI-generated content may be incorrect.">
            <a:extLst>
              <a:ext uri="{FF2B5EF4-FFF2-40B4-BE49-F238E27FC236}">
                <a16:creationId xmlns:a16="http://schemas.microsoft.com/office/drawing/2014/main" id="{014428E3-B095-7F2E-0722-69A255039F02}"/>
              </a:ext>
            </a:extLst>
          </p:cNvPr>
          <p:cNvPicPr>
            <a:picLocks noChangeAspect="1"/>
          </p:cNvPicPr>
          <p:nvPr/>
        </p:nvPicPr>
        <p:blipFill>
          <a:blip r:embed="rId4"/>
          <a:stretch>
            <a:fillRect/>
          </a:stretch>
        </p:blipFill>
        <p:spPr>
          <a:xfrm>
            <a:off x="-15152" y="-450098"/>
            <a:ext cx="9144000" cy="1327888"/>
          </a:xfrm>
          <a:prstGeom prst="rect">
            <a:avLst/>
          </a:prstGeom>
        </p:spPr>
      </p:pic>
      <p:pic>
        <p:nvPicPr>
          <p:cNvPr id="10" name="Picture 9">
            <a:extLst>
              <a:ext uri="{FF2B5EF4-FFF2-40B4-BE49-F238E27FC236}">
                <a16:creationId xmlns:a16="http://schemas.microsoft.com/office/drawing/2014/main" id="{46579590-7534-14C6-0458-689C457E9EAB}"/>
              </a:ext>
            </a:extLst>
          </p:cNvPr>
          <p:cNvPicPr>
            <a:picLocks noChangeAspect="1"/>
          </p:cNvPicPr>
          <p:nvPr/>
        </p:nvPicPr>
        <p:blipFill>
          <a:blip r:embed="rId5"/>
          <a:stretch>
            <a:fillRect/>
          </a:stretch>
        </p:blipFill>
        <p:spPr>
          <a:xfrm>
            <a:off x="15151" y="490924"/>
            <a:ext cx="9220200" cy="875116"/>
          </a:xfrm>
          <a:prstGeom prst="rect">
            <a:avLst/>
          </a:prstGeom>
        </p:spPr>
      </p:pic>
      <p:pic>
        <p:nvPicPr>
          <p:cNvPr id="19" name="Picture 18" descr="A white background with black dots&#10;&#10;AI-generated content may be incorrect.">
            <a:extLst>
              <a:ext uri="{FF2B5EF4-FFF2-40B4-BE49-F238E27FC236}">
                <a16:creationId xmlns:a16="http://schemas.microsoft.com/office/drawing/2014/main" id="{ABF40A1D-DF45-A00E-36F4-CF16EBA0813C}"/>
              </a:ext>
            </a:extLst>
          </p:cNvPr>
          <p:cNvPicPr>
            <a:picLocks noChangeAspect="1"/>
          </p:cNvPicPr>
          <p:nvPr/>
        </p:nvPicPr>
        <p:blipFill>
          <a:blip r:embed="rId6"/>
          <a:stretch>
            <a:fillRect/>
          </a:stretch>
        </p:blipFill>
        <p:spPr>
          <a:xfrm>
            <a:off x="2227438" y="2932595"/>
            <a:ext cx="3899622" cy="621010"/>
          </a:xfrm>
          <a:prstGeom prst="rect">
            <a:avLst/>
          </a:prstGeom>
        </p:spPr>
      </p:pic>
      <p:sp>
        <p:nvSpPr>
          <p:cNvPr id="5" name="Rectangle 2">
            <a:extLst>
              <a:ext uri="{FF2B5EF4-FFF2-40B4-BE49-F238E27FC236}">
                <a16:creationId xmlns:a16="http://schemas.microsoft.com/office/drawing/2014/main" id="{5EF5E5E3-DD69-489F-D864-D9158B0AB8FD}"/>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6" name="Rectangle 4">
            <a:extLst>
              <a:ext uri="{FF2B5EF4-FFF2-40B4-BE49-F238E27FC236}">
                <a16:creationId xmlns:a16="http://schemas.microsoft.com/office/drawing/2014/main" id="{D9FBC20A-37C7-B423-49D1-0164EEC95738}"/>
              </a:ext>
            </a:extLst>
          </p:cNvPr>
          <p:cNvSpPr>
            <a:spLocks noChangeArrowheads="1"/>
          </p:cNvSpPr>
          <p:nvPr/>
        </p:nvSpPr>
        <p:spPr bwMode="auto">
          <a:xfrm>
            <a:off x="0" y="-61885"/>
            <a:ext cx="9609478" cy="51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pic>
        <p:nvPicPr>
          <p:cNvPr id="3" name="Picture 2">
            <a:extLst>
              <a:ext uri="{FF2B5EF4-FFF2-40B4-BE49-F238E27FC236}">
                <a16:creationId xmlns:a16="http://schemas.microsoft.com/office/drawing/2014/main" id="{AA3FB3ED-A2A0-9C7A-28BA-A23F1B96F4B6}"/>
              </a:ext>
            </a:extLst>
          </p:cNvPr>
          <p:cNvPicPr>
            <a:picLocks noChangeAspect="1"/>
          </p:cNvPicPr>
          <p:nvPr/>
        </p:nvPicPr>
        <p:blipFill>
          <a:blip r:embed="rId7"/>
          <a:stretch>
            <a:fillRect/>
          </a:stretch>
        </p:blipFill>
        <p:spPr>
          <a:xfrm>
            <a:off x="15151" y="223998"/>
            <a:ext cx="1562100" cy="381000"/>
          </a:xfrm>
          <a:prstGeom prst="rect">
            <a:avLst/>
          </a:prstGeom>
        </p:spPr>
      </p:pic>
      <p:sp>
        <p:nvSpPr>
          <p:cNvPr id="20" name="TextBox 19">
            <a:extLst>
              <a:ext uri="{FF2B5EF4-FFF2-40B4-BE49-F238E27FC236}">
                <a16:creationId xmlns:a16="http://schemas.microsoft.com/office/drawing/2014/main" id="{220CC41F-0BD9-2264-A31B-2A2B04198284}"/>
              </a:ext>
            </a:extLst>
          </p:cNvPr>
          <p:cNvSpPr txBox="1"/>
          <p:nvPr/>
        </p:nvSpPr>
        <p:spPr>
          <a:xfrm>
            <a:off x="583894" y="124487"/>
            <a:ext cx="6610119" cy="698012"/>
          </a:xfrm>
          <a:prstGeom prst="rect">
            <a:avLst/>
          </a:prstGeom>
          <a:noFill/>
        </p:spPr>
        <p:txBody>
          <a:bodyPr wrap="square">
            <a:spAutoFit/>
          </a:bodyPr>
          <a:lstStyle/>
          <a:p>
            <a:pPr marL="0" marR="0">
              <a:lnSpc>
                <a:spcPct val="115000"/>
              </a:lnSpc>
              <a:spcAft>
                <a:spcPts val="800"/>
              </a:spcAft>
              <a:buNone/>
            </a:pPr>
            <a:endParaRPr lang="en-US" sz="3600" kern="100" dirty="0">
              <a:effectLst/>
              <a:latin typeface="Aptos Regular"/>
              <a:ea typeface="Aptos" panose="020B0004020202020204" pitchFamily="34" charset="0"/>
              <a:cs typeface="Times New Roman (Body CS)"/>
            </a:endParaRPr>
          </a:p>
        </p:txBody>
      </p:sp>
      <p:sp>
        <p:nvSpPr>
          <p:cNvPr id="12" name="TextBox 11">
            <a:extLst>
              <a:ext uri="{FF2B5EF4-FFF2-40B4-BE49-F238E27FC236}">
                <a16:creationId xmlns:a16="http://schemas.microsoft.com/office/drawing/2014/main" id="{13D5307C-9976-27D9-EDF1-0790E9F76811}"/>
              </a:ext>
            </a:extLst>
          </p:cNvPr>
          <p:cNvSpPr txBox="1"/>
          <p:nvPr/>
        </p:nvSpPr>
        <p:spPr>
          <a:xfrm>
            <a:off x="973777" y="2602362"/>
            <a:ext cx="7901564" cy="3808735"/>
          </a:xfrm>
          <a:prstGeom prst="rect">
            <a:avLst/>
          </a:prstGeom>
          <a:noFill/>
        </p:spPr>
        <p:txBody>
          <a:bodyPr wrap="square">
            <a:spAutoFit/>
          </a:bodyPr>
          <a:lstStyle/>
          <a:p>
            <a:pPr marL="0" marR="0">
              <a:lnSpc>
                <a:spcPct val="115000"/>
              </a:lnSpc>
              <a:spcAft>
                <a:spcPts val="800"/>
              </a:spcAft>
              <a:buNone/>
            </a:pPr>
            <a:endParaRPr lang="en-US" sz="2800" kern="100" dirty="0">
              <a:effectLst/>
              <a:latin typeface="Aptos Regular"/>
              <a:ea typeface="Aptos" panose="020B0004020202020204" pitchFamily="34" charset="0"/>
              <a:cs typeface="Times New Roman (Body CS)"/>
            </a:endParaRPr>
          </a:p>
          <a:p>
            <a:pPr>
              <a:lnSpc>
                <a:spcPct val="115000"/>
              </a:lnSpc>
              <a:spcAft>
                <a:spcPts val="800"/>
              </a:spcAft>
            </a:pPr>
            <a:r>
              <a:rPr lang="en-US" sz="1400" dirty="0"/>
              <a:t>Snickers’ Truth: </a:t>
            </a:r>
            <a:r>
              <a:rPr lang="en-US" sz="1400" i="1" dirty="0"/>
              <a:t>“You’re not you when you’re hungry.”</a:t>
            </a:r>
            <a:endParaRPr lang="en-US" sz="1400" dirty="0"/>
          </a:p>
          <a:p>
            <a:pPr>
              <a:lnSpc>
                <a:spcPct val="115000"/>
              </a:lnSpc>
              <a:spcAft>
                <a:spcPts val="800"/>
              </a:spcAft>
            </a:pPr>
            <a:r>
              <a:rPr lang="en-US" sz="2400" b="1" dirty="0"/>
              <a:t>But what kind of truth? </a:t>
            </a:r>
          </a:p>
          <a:p>
            <a:pPr>
              <a:lnSpc>
                <a:spcPct val="115000"/>
              </a:lnSpc>
              <a:spcAft>
                <a:spcPts val="800"/>
              </a:spcAft>
            </a:pPr>
            <a:r>
              <a:rPr lang="en-US" sz="2400" dirty="0"/>
              <a:t>Finally, after years of research and testing, “</a:t>
            </a:r>
            <a:r>
              <a:rPr lang="en-US" sz="2400" i="1" dirty="0"/>
              <a:t>Dawn broke over Marblehead</a:t>
            </a:r>
            <a:r>
              <a:rPr lang="en-US" sz="2400" dirty="0"/>
              <a:t>.”</a:t>
            </a:r>
          </a:p>
          <a:p>
            <a:pPr>
              <a:lnSpc>
                <a:spcPct val="115000"/>
              </a:lnSpc>
              <a:spcAft>
                <a:spcPts val="800"/>
              </a:spcAft>
            </a:pPr>
            <a:r>
              <a:rPr lang="en-US" sz="2400" b="1" dirty="0"/>
              <a:t>Great campaigns don’t invent the truth. They begin with a brand’s most powerful truth – its Emotional Truth</a:t>
            </a:r>
            <a:r>
              <a:rPr lang="en-US" sz="2400" dirty="0"/>
              <a:t>™.</a:t>
            </a:r>
          </a:p>
          <a:p>
            <a:pPr marL="0" marR="0">
              <a:lnSpc>
                <a:spcPct val="115000"/>
              </a:lnSpc>
              <a:spcAft>
                <a:spcPts val="800"/>
              </a:spcAft>
              <a:buNone/>
            </a:pPr>
            <a:endParaRPr lang="en-US" sz="2000" kern="100" dirty="0">
              <a:effectLst/>
              <a:latin typeface="Aptos Regular"/>
              <a:ea typeface="Aptos" panose="020B0004020202020204" pitchFamily="34" charset="0"/>
              <a:cs typeface="Times New Roman (Body CS)"/>
            </a:endParaRPr>
          </a:p>
        </p:txBody>
      </p:sp>
      <p:sp>
        <p:nvSpPr>
          <p:cNvPr id="16" name="Rectangle 2">
            <a:extLst>
              <a:ext uri="{FF2B5EF4-FFF2-40B4-BE49-F238E27FC236}">
                <a16:creationId xmlns:a16="http://schemas.microsoft.com/office/drawing/2014/main" id="{734CB199-1D9B-F51B-3307-2FDC3BC76607}"/>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7" name="Rectangle 3">
            <a:extLst>
              <a:ext uri="{FF2B5EF4-FFF2-40B4-BE49-F238E27FC236}">
                <a16:creationId xmlns:a16="http://schemas.microsoft.com/office/drawing/2014/main" id="{713F57B2-3137-35D6-9D01-7B6474228A61}"/>
              </a:ext>
            </a:extLst>
          </p:cNvPr>
          <p:cNvSpPr>
            <a:spLocks noChangeArrowheads="1"/>
          </p:cNvSpPr>
          <p:nvPr/>
        </p:nvSpPr>
        <p:spPr bwMode="auto">
          <a:xfrm>
            <a:off x="0" y="2971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14" name="Picture 13">
            <a:extLst>
              <a:ext uri="{FF2B5EF4-FFF2-40B4-BE49-F238E27FC236}">
                <a16:creationId xmlns:a16="http://schemas.microsoft.com/office/drawing/2014/main" id="{39AB52DA-DA7C-F072-5736-80BCFFCAD8DB}"/>
              </a:ext>
            </a:extLst>
          </p:cNvPr>
          <p:cNvPicPr>
            <a:picLocks noChangeAspect="1"/>
          </p:cNvPicPr>
          <p:nvPr/>
        </p:nvPicPr>
        <p:blipFill>
          <a:blip r:embed="rId8"/>
          <a:stretch>
            <a:fillRect/>
          </a:stretch>
        </p:blipFill>
        <p:spPr>
          <a:xfrm>
            <a:off x="944865" y="-93845"/>
            <a:ext cx="6977812" cy="3308853"/>
          </a:xfrm>
          <a:prstGeom prst="rect">
            <a:avLst/>
          </a:prstGeom>
        </p:spPr>
      </p:pic>
    </p:spTree>
    <p:extLst>
      <p:ext uri="{BB962C8B-B14F-4D97-AF65-F5344CB8AC3E}">
        <p14:creationId xmlns:p14="http://schemas.microsoft.com/office/powerpoint/2010/main" val="2348874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7B94C-F2EF-6E5D-C791-A918BA8291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8B4702-3D6A-47BA-E816-EF09B7DE32A8}"/>
              </a:ext>
            </a:extLst>
          </p:cNvPr>
          <p:cNvSpPr>
            <a:spLocks noGrp="1"/>
          </p:cNvSpPr>
          <p:nvPr>
            <p:ph type="title"/>
          </p:nvPr>
        </p:nvSpPr>
        <p:spPr>
          <a:xfrm>
            <a:off x="306759" y="528798"/>
            <a:ext cx="8837241" cy="984220"/>
          </a:xfrm>
        </p:spPr>
        <p:txBody>
          <a:bodyPr anchor="ctr">
            <a:normAutofit fontScale="90000"/>
          </a:bodyPr>
          <a:lstStyle/>
          <a:p>
            <a:br>
              <a:rPr lang="en-US" sz="2200" b="0" dirty="0">
                <a:solidFill>
                  <a:schemeClr val="bg1"/>
                </a:solidFill>
                <a:latin typeface="Aptos" panose="020B0004020202020204" pitchFamily="34" charset="0"/>
              </a:rPr>
            </a:br>
            <a:br>
              <a:rPr lang="en-US" sz="2200" b="0" dirty="0">
                <a:solidFill>
                  <a:schemeClr val="bg1"/>
                </a:solidFill>
                <a:latin typeface="Aptos" panose="020B0004020202020204" pitchFamily="34" charset="0"/>
              </a:rPr>
            </a:br>
            <a:br>
              <a:rPr lang="en-US" sz="1800" dirty="0">
                <a:solidFill>
                  <a:schemeClr val="bg1"/>
                </a:solidFill>
              </a:rPr>
            </a:br>
            <a:endParaRPr lang="en-US" sz="1800" dirty="0"/>
          </a:p>
        </p:txBody>
      </p:sp>
      <p:sp>
        <p:nvSpPr>
          <p:cNvPr id="7" name="Rectangle 2">
            <a:extLst>
              <a:ext uri="{FF2B5EF4-FFF2-40B4-BE49-F238E27FC236}">
                <a16:creationId xmlns:a16="http://schemas.microsoft.com/office/drawing/2014/main" id="{23CDB782-2588-10C3-DD86-8C79FE40A440}"/>
              </a:ext>
            </a:extLst>
          </p:cNvPr>
          <p:cNvSpPr>
            <a:spLocks noChangeArrowheads="1"/>
          </p:cNvSpPr>
          <p:nvPr/>
        </p:nvSpPr>
        <p:spPr bwMode="auto">
          <a:xfrm>
            <a:off x="1814945" y="-17024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4" name="Picture 3">
            <a:extLst>
              <a:ext uri="{FF2B5EF4-FFF2-40B4-BE49-F238E27FC236}">
                <a16:creationId xmlns:a16="http://schemas.microsoft.com/office/drawing/2014/main" id="{B59C306F-DE1C-580C-671D-6E6356023B0F}"/>
              </a:ext>
            </a:extLst>
          </p:cNvPr>
          <p:cNvPicPr>
            <a:picLocks noChangeAspect="1"/>
          </p:cNvPicPr>
          <p:nvPr/>
        </p:nvPicPr>
        <p:blipFill>
          <a:blip r:embed="rId3"/>
          <a:stretch>
            <a:fillRect/>
          </a:stretch>
        </p:blipFill>
        <p:spPr>
          <a:xfrm>
            <a:off x="336320" y="6297632"/>
            <a:ext cx="8114475" cy="248298"/>
          </a:xfrm>
          <a:prstGeom prst="rect">
            <a:avLst/>
          </a:prstGeom>
        </p:spPr>
      </p:pic>
      <p:pic>
        <p:nvPicPr>
          <p:cNvPr id="8" name="Picture 7">
            <a:extLst>
              <a:ext uri="{FF2B5EF4-FFF2-40B4-BE49-F238E27FC236}">
                <a16:creationId xmlns:a16="http://schemas.microsoft.com/office/drawing/2014/main" id="{86FB1481-443A-B94D-D593-08247C6467AD}"/>
              </a:ext>
            </a:extLst>
          </p:cNvPr>
          <p:cNvPicPr>
            <a:picLocks noChangeAspect="1"/>
          </p:cNvPicPr>
          <p:nvPr/>
        </p:nvPicPr>
        <p:blipFill>
          <a:blip r:embed="rId3"/>
          <a:stretch>
            <a:fillRect/>
          </a:stretch>
        </p:blipFill>
        <p:spPr>
          <a:xfrm>
            <a:off x="15151" y="6257166"/>
            <a:ext cx="8837240" cy="424880"/>
          </a:xfrm>
          <a:prstGeom prst="rect">
            <a:avLst/>
          </a:prstGeom>
        </p:spPr>
      </p:pic>
      <p:pic>
        <p:nvPicPr>
          <p:cNvPr id="9" name="Picture 8" descr="A white background with black and white clouds&#10;&#10;AI-generated content may be incorrect.">
            <a:extLst>
              <a:ext uri="{FF2B5EF4-FFF2-40B4-BE49-F238E27FC236}">
                <a16:creationId xmlns:a16="http://schemas.microsoft.com/office/drawing/2014/main" id="{B1C08500-6C27-06B6-F773-6FED7CFD5C9C}"/>
              </a:ext>
            </a:extLst>
          </p:cNvPr>
          <p:cNvPicPr>
            <a:picLocks noChangeAspect="1"/>
          </p:cNvPicPr>
          <p:nvPr/>
        </p:nvPicPr>
        <p:blipFill>
          <a:blip r:embed="rId4"/>
          <a:stretch>
            <a:fillRect/>
          </a:stretch>
        </p:blipFill>
        <p:spPr>
          <a:xfrm>
            <a:off x="-15152" y="-450098"/>
            <a:ext cx="9144000" cy="1327888"/>
          </a:xfrm>
          <a:prstGeom prst="rect">
            <a:avLst/>
          </a:prstGeom>
        </p:spPr>
      </p:pic>
      <p:pic>
        <p:nvPicPr>
          <p:cNvPr id="10" name="Picture 9">
            <a:extLst>
              <a:ext uri="{FF2B5EF4-FFF2-40B4-BE49-F238E27FC236}">
                <a16:creationId xmlns:a16="http://schemas.microsoft.com/office/drawing/2014/main" id="{B914CCD3-E0D2-D7C2-CAE3-372DCD557D14}"/>
              </a:ext>
            </a:extLst>
          </p:cNvPr>
          <p:cNvPicPr>
            <a:picLocks noChangeAspect="1"/>
          </p:cNvPicPr>
          <p:nvPr/>
        </p:nvPicPr>
        <p:blipFill>
          <a:blip r:embed="rId5"/>
          <a:stretch>
            <a:fillRect/>
          </a:stretch>
        </p:blipFill>
        <p:spPr>
          <a:xfrm>
            <a:off x="15152" y="477467"/>
            <a:ext cx="9220200" cy="875116"/>
          </a:xfrm>
          <a:prstGeom prst="rect">
            <a:avLst/>
          </a:prstGeom>
        </p:spPr>
      </p:pic>
      <p:pic>
        <p:nvPicPr>
          <p:cNvPr id="19" name="Picture 18" descr="A white background with black dots&#10;&#10;AI-generated content may be incorrect.">
            <a:extLst>
              <a:ext uri="{FF2B5EF4-FFF2-40B4-BE49-F238E27FC236}">
                <a16:creationId xmlns:a16="http://schemas.microsoft.com/office/drawing/2014/main" id="{57C367F9-9CD6-33C8-E5FC-06347CCCF08C}"/>
              </a:ext>
            </a:extLst>
          </p:cNvPr>
          <p:cNvPicPr>
            <a:picLocks noChangeAspect="1"/>
          </p:cNvPicPr>
          <p:nvPr/>
        </p:nvPicPr>
        <p:blipFill>
          <a:blip r:embed="rId6"/>
          <a:stretch>
            <a:fillRect/>
          </a:stretch>
        </p:blipFill>
        <p:spPr>
          <a:xfrm>
            <a:off x="1346089" y="2545446"/>
            <a:ext cx="3899622" cy="852708"/>
          </a:xfrm>
          <a:prstGeom prst="rect">
            <a:avLst/>
          </a:prstGeom>
        </p:spPr>
      </p:pic>
      <p:sp>
        <p:nvSpPr>
          <p:cNvPr id="5" name="Rectangle 2">
            <a:extLst>
              <a:ext uri="{FF2B5EF4-FFF2-40B4-BE49-F238E27FC236}">
                <a16:creationId xmlns:a16="http://schemas.microsoft.com/office/drawing/2014/main" id="{CA6B5CD8-6E3F-6F95-D96B-90BA255C37BB}"/>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6" name="Rectangle 4">
            <a:extLst>
              <a:ext uri="{FF2B5EF4-FFF2-40B4-BE49-F238E27FC236}">
                <a16:creationId xmlns:a16="http://schemas.microsoft.com/office/drawing/2014/main" id="{FEEE6F76-ACA9-6760-6E57-52753750EBCD}"/>
              </a:ext>
            </a:extLst>
          </p:cNvPr>
          <p:cNvSpPr>
            <a:spLocks noChangeArrowheads="1"/>
          </p:cNvSpPr>
          <p:nvPr/>
        </p:nvSpPr>
        <p:spPr bwMode="auto">
          <a:xfrm>
            <a:off x="0" y="-61885"/>
            <a:ext cx="9609478" cy="51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pic>
        <p:nvPicPr>
          <p:cNvPr id="3" name="Picture 2">
            <a:extLst>
              <a:ext uri="{FF2B5EF4-FFF2-40B4-BE49-F238E27FC236}">
                <a16:creationId xmlns:a16="http://schemas.microsoft.com/office/drawing/2014/main" id="{9AF92AF0-12D0-1764-7E00-CACBC426A499}"/>
              </a:ext>
            </a:extLst>
          </p:cNvPr>
          <p:cNvPicPr>
            <a:picLocks noChangeAspect="1"/>
          </p:cNvPicPr>
          <p:nvPr/>
        </p:nvPicPr>
        <p:blipFill>
          <a:blip r:embed="rId7"/>
          <a:stretch>
            <a:fillRect/>
          </a:stretch>
        </p:blipFill>
        <p:spPr>
          <a:xfrm>
            <a:off x="15151" y="223998"/>
            <a:ext cx="1562100" cy="381000"/>
          </a:xfrm>
          <a:prstGeom prst="rect">
            <a:avLst/>
          </a:prstGeom>
        </p:spPr>
      </p:pic>
      <p:sp>
        <p:nvSpPr>
          <p:cNvPr id="20" name="TextBox 19">
            <a:extLst>
              <a:ext uri="{FF2B5EF4-FFF2-40B4-BE49-F238E27FC236}">
                <a16:creationId xmlns:a16="http://schemas.microsoft.com/office/drawing/2014/main" id="{735FE792-888C-F99E-F520-7ADD7FCF0C55}"/>
              </a:ext>
            </a:extLst>
          </p:cNvPr>
          <p:cNvSpPr txBox="1"/>
          <p:nvPr/>
        </p:nvSpPr>
        <p:spPr>
          <a:xfrm>
            <a:off x="583894" y="124552"/>
            <a:ext cx="6610119" cy="698012"/>
          </a:xfrm>
          <a:prstGeom prst="rect">
            <a:avLst/>
          </a:prstGeom>
          <a:noFill/>
        </p:spPr>
        <p:txBody>
          <a:bodyPr wrap="square">
            <a:spAutoFit/>
          </a:bodyPr>
          <a:lstStyle/>
          <a:p>
            <a:pPr marL="0" marR="0">
              <a:lnSpc>
                <a:spcPct val="115000"/>
              </a:lnSpc>
              <a:spcAft>
                <a:spcPts val="800"/>
              </a:spcAft>
              <a:buNone/>
            </a:pPr>
            <a:endParaRPr lang="en-US" sz="3600" kern="100" dirty="0">
              <a:effectLst/>
              <a:latin typeface="Aptos Regular"/>
              <a:ea typeface="Aptos" panose="020B0004020202020204" pitchFamily="34" charset="0"/>
              <a:cs typeface="Times New Roman (Body CS)"/>
            </a:endParaRPr>
          </a:p>
        </p:txBody>
      </p:sp>
      <p:sp>
        <p:nvSpPr>
          <p:cNvPr id="16" name="Rectangle 2">
            <a:extLst>
              <a:ext uri="{FF2B5EF4-FFF2-40B4-BE49-F238E27FC236}">
                <a16:creationId xmlns:a16="http://schemas.microsoft.com/office/drawing/2014/main" id="{127DFEB7-4874-E46E-43AF-FA14695ADF35}"/>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7" name="Rectangle 3">
            <a:extLst>
              <a:ext uri="{FF2B5EF4-FFF2-40B4-BE49-F238E27FC236}">
                <a16:creationId xmlns:a16="http://schemas.microsoft.com/office/drawing/2014/main" id="{3D2A291E-5DF7-4034-51D5-F3AB896599FE}"/>
              </a:ext>
            </a:extLst>
          </p:cNvPr>
          <p:cNvSpPr>
            <a:spLocks noChangeArrowheads="1"/>
          </p:cNvSpPr>
          <p:nvPr/>
        </p:nvSpPr>
        <p:spPr bwMode="auto">
          <a:xfrm>
            <a:off x="144966" y="3005254"/>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3" name="TextBox 12">
            <a:extLst>
              <a:ext uri="{FF2B5EF4-FFF2-40B4-BE49-F238E27FC236}">
                <a16:creationId xmlns:a16="http://schemas.microsoft.com/office/drawing/2014/main" id="{E0997878-2C81-A6B4-D4B8-0EF229B8EB1D}"/>
              </a:ext>
            </a:extLst>
          </p:cNvPr>
          <p:cNvSpPr txBox="1"/>
          <p:nvPr/>
        </p:nvSpPr>
        <p:spPr>
          <a:xfrm>
            <a:off x="215407" y="124552"/>
            <a:ext cx="8636984" cy="2357697"/>
          </a:xfrm>
          <a:prstGeom prst="rect">
            <a:avLst/>
          </a:prstGeom>
          <a:noFill/>
        </p:spPr>
        <p:txBody>
          <a:bodyPr wrap="square">
            <a:spAutoFit/>
          </a:bodyPr>
          <a:lstStyle/>
          <a:p>
            <a:pPr>
              <a:lnSpc>
                <a:spcPct val="115000"/>
              </a:lnSpc>
              <a:spcAft>
                <a:spcPts val="800"/>
              </a:spcAft>
            </a:pPr>
            <a:endParaRPr lang="en-US" sz="2800" b="1" kern="100" dirty="0">
              <a:latin typeface="Aptos Regular"/>
            </a:endParaRPr>
          </a:p>
          <a:p>
            <a:pPr>
              <a:lnSpc>
                <a:spcPct val="115000"/>
              </a:lnSpc>
              <a:spcAft>
                <a:spcPts val="800"/>
              </a:spcAft>
            </a:pPr>
            <a:endParaRPr lang="en-US" sz="2800" b="1" kern="100" dirty="0">
              <a:latin typeface="Aptos Regular"/>
            </a:endParaRPr>
          </a:p>
          <a:p>
            <a:pPr>
              <a:lnSpc>
                <a:spcPct val="115000"/>
              </a:lnSpc>
              <a:spcAft>
                <a:spcPts val="800"/>
              </a:spcAft>
            </a:pPr>
            <a:endParaRPr lang="en-US" sz="2800" b="1" kern="100" dirty="0">
              <a:latin typeface="Aptos Regular"/>
            </a:endParaRPr>
          </a:p>
          <a:p>
            <a:pPr>
              <a:lnSpc>
                <a:spcPct val="115000"/>
              </a:lnSpc>
              <a:spcAft>
                <a:spcPts val="800"/>
              </a:spcAft>
            </a:pPr>
            <a:endParaRPr lang="en-US" sz="2800" dirty="0"/>
          </a:p>
        </p:txBody>
      </p:sp>
      <p:pic>
        <p:nvPicPr>
          <p:cNvPr id="22" name="Picture 21">
            <a:extLst>
              <a:ext uri="{FF2B5EF4-FFF2-40B4-BE49-F238E27FC236}">
                <a16:creationId xmlns:a16="http://schemas.microsoft.com/office/drawing/2014/main" id="{6C53CF6E-8BED-10C1-9BDD-C10FF13FE9AF}"/>
              </a:ext>
            </a:extLst>
          </p:cNvPr>
          <p:cNvPicPr>
            <a:picLocks noChangeAspect="1"/>
          </p:cNvPicPr>
          <p:nvPr/>
        </p:nvPicPr>
        <p:blipFill>
          <a:blip r:embed="rId8"/>
          <a:stretch>
            <a:fillRect/>
          </a:stretch>
        </p:blipFill>
        <p:spPr>
          <a:xfrm>
            <a:off x="1490915" y="-30986"/>
            <a:ext cx="4274265" cy="2006879"/>
          </a:xfrm>
          <a:prstGeom prst="rect">
            <a:avLst/>
          </a:prstGeom>
        </p:spPr>
      </p:pic>
      <p:sp>
        <p:nvSpPr>
          <p:cNvPr id="15" name="TextBox 14">
            <a:extLst>
              <a:ext uri="{FF2B5EF4-FFF2-40B4-BE49-F238E27FC236}">
                <a16:creationId xmlns:a16="http://schemas.microsoft.com/office/drawing/2014/main" id="{85B4EACD-1C52-FE6C-2E5E-FADB3412B056}"/>
              </a:ext>
            </a:extLst>
          </p:cNvPr>
          <p:cNvSpPr txBox="1"/>
          <p:nvPr/>
        </p:nvSpPr>
        <p:spPr>
          <a:xfrm>
            <a:off x="323385" y="2195657"/>
            <a:ext cx="8285356" cy="4524315"/>
          </a:xfrm>
          <a:prstGeom prst="rect">
            <a:avLst/>
          </a:prstGeom>
          <a:noFill/>
        </p:spPr>
        <p:txBody>
          <a:bodyPr wrap="square">
            <a:spAutoFit/>
          </a:bodyPr>
          <a:lstStyle/>
          <a:p>
            <a:pPr>
              <a:buNone/>
            </a:pPr>
            <a:r>
              <a:rPr lang="en-US" sz="2400" b="1" dirty="0"/>
              <a:t>An Emotional Truth™ expresses the unfiltered reality of what people feel. Hidden within their spontaneous words, it reveals a genuine belief they may never have consciously recognized.</a:t>
            </a:r>
          </a:p>
          <a:p>
            <a:pPr>
              <a:buNone/>
            </a:pPr>
            <a:endParaRPr lang="en-US" sz="2400" dirty="0"/>
          </a:p>
          <a:p>
            <a:pPr>
              <a:buNone/>
            </a:pPr>
            <a:r>
              <a:rPr lang="en-US" sz="2400" b="1" dirty="0"/>
              <a:t>It may reflect a feeling people value about the brand</a:t>
            </a:r>
            <a:r>
              <a:rPr lang="en-US" sz="2400" dirty="0"/>
              <a:t>— as in </a:t>
            </a:r>
            <a:r>
              <a:rPr lang="en-US" sz="2400" i="1" dirty="0"/>
              <a:t>“The Few. The Proud. The Marines.”</a:t>
            </a:r>
            <a:r>
              <a:rPr lang="en-US" sz="2400" dirty="0"/>
              <a:t>—</a:t>
            </a:r>
            <a:r>
              <a:rPr lang="en-US" sz="2400" b="1" dirty="0"/>
              <a:t>or in an emotionally meaningful attitude or observation associated with it</a:t>
            </a:r>
            <a:r>
              <a:rPr lang="en-US" sz="2400" dirty="0"/>
              <a:t>, such as Spaulding Rehab’s </a:t>
            </a:r>
            <a:r>
              <a:rPr lang="en-US" sz="2400" i="1" dirty="0"/>
              <a:t>“The Power of Hope.”</a:t>
            </a:r>
          </a:p>
          <a:p>
            <a:pPr>
              <a:buNone/>
            </a:pPr>
            <a:endParaRPr lang="en-US" sz="2400" dirty="0"/>
          </a:p>
          <a:p>
            <a:pPr>
              <a:buNone/>
            </a:pPr>
            <a:r>
              <a:rPr lang="en-US" sz="2400" b="1" dirty="0"/>
              <a:t>An Emotional Truth™ becomes even more believable when connected to an Accepted Premise™.</a:t>
            </a:r>
            <a:endParaRPr lang="en-US" sz="2400" dirty="0"/>
          </a:p>
        </p:txBody>
      </p:sp>
    </p:spTree>
    <p:extLst>
      <p:ext uri="{BB962C8B-B14F-4D97-AF65-F5344CB8AC3E}">
        <p14:creationId xmlns:p14="http://schemas.microsoft.com/office/powerpoint/2010/main" val="2590434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B755B-DB6F-376D-3F75-B350DDE9E527}"/>
            </a:ext>
          </a:extLst>
        </p:cNvPr>
        <p:cNvGrpSpPr/>
        <p:nvPr/>
      </p:nvGrpSpPr>
      <p:grpSpPr>
        <a:xfrm>
          <a:off x="0" y="0"/>
          <a:ext cx="0" cy="0"/>
          <a:chOff x="0" y="0"/>
          <a:chExt cx="0" cy="0"/>
        </a:xfrm>
      </p:grpSpPr>
      <p:pic>
        <p:nvPicPr>
          <p:cNvPr id="3" name="Picture 2" descr="Graphical user interface&#10;&#10;Description automatically generated with low confidence">
            <a:extLst>
              <a:ext uri="{FF2B5EF4-FFF2-40B4-BE49-F238E27FC236}">
                <a16:creationId xmlns:a16="http://schemas.microsoft.com/office/drawing/2014/main" id="{556D0555-BB3E-C442-F139-C127609E647B}"/>
              </a:ext>
            </a:extLst>
          </p:cNvPr>
          <p:cNvPicPr>
            <a:picLocks noChangeAspect="1"/>
          </p:cNvPicPr>
          <p:nvPr/>
        </p:nvPicPr>
        <p:blipFill>
          <a:blip r:embed="rId3"/>
          <a:stretch>
            <a:fillRect/>
          </a:stretch>
        </p:blipFill>
        <p:spPr>
          <a:xfrm>
            <a:off x="6433457" y="4134943"/>
            <a:ext cx="1333500" cy="1473200"/>
          </a:xfrm>
          <a:prstGeom prst="rect">
            <a:avLst/>
          </a:prstGeom>
        </p:spPr>
      </p:pic>
      <p:pic>
        <p:nvPicPr>
          <p:cNvPr id="4" name="Picture 3">
            <a:extLst>
              <a:ext uri="{FF2B5EF4-FFF2-40B4-BE49-F238E27FC236}">
                <a16:creationId xmlns:a16="http://schemas.microsoft.com/office/drawing/2014/main" id="{E400FC26-E5FB-49CB-99CF-0C3F04B99718}"/>
              </a:ext>
            </a:extLst>
          </p:cNvPr>
          <p:cNvPicPr>
            <a:picLocks noChangeAspect="1"/>
          </p:cNvPicPr>
          <p:nvPr/>
        </p:nvPicPr>
        <p:blipFill>
          <a:blip r:embed="rId4"/>
          <a:stretch>
            <a:fillRect/>
          </a:stretch>
        </p:blipFill>
        <p:spPr>
          <a:xfrm>
            <a:off x="6433457" y="5542705"/>
            <a:ext cx="1513115" cy="384202"/>
          </a:xfrm>
          <a:prstGeom prst="rect">
            <a:avLst/>
          </a:prstGeom>
        </p:spPr>
      </p:pic>
      <p:sp>
        <p:nvSpPr>
          <p:cNvPr id="2" name="Rectangle 3">
            <a:extLst>
              <a:ext uri="{FF2B5EF4-FFF2-40B4-BE49-F238E27FC236}">
                <a16:creationId xmlns:a16="http://schemas.microsoft.com/office/drawing/2014/main" id="{E92C4D97-CACC-2C83-F851-0DFE7CB77214}"/>
              </a:ext>
            </a:extLst>
          </p:cNvPr>
          <p:cNvSpPr>
            <a:spLocks noChangeArrowheads="1"/>
          </p:cNvSpPr>
          <p:nvPr/>
        </p:nvSpPr>
        <p:spPr bwMode="auto">
          <a:xfrm>
            <a:off x="1331329" y="209625"/>
            <a:ext cx="61704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sp>
        <p:nvSpPr>
          <p:cNvPr id="5" name="Rectangle 4">
            <a:extLst>
              <a:ext uri="{FF2B5EF4-FFF2-40B4-BE49-F238E27FC236}">
                <a16:creationId xmlns:a16="http://schemas.microsoft.com/office/drawing/2014/main" id="{549031E4-2F38-CF06-BE1B-22EEF2E0CACE}"/>
              </a:ext>
            </a:extLst>
          </p:cNvPr>
          <p:cNvSpPr>
            <a:spLocks noChangeArrowheads="1"/>
          </p:cNvSpPr>
          <p:nvPr/>
        </p:nvSpPr>
        <p:spPr bwMode="auto">
          <a:xfrm>
            <a:off x="2994229" y="5637162"/>
            <a:ext cx="617045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defTabSz="914434" eaLnBrk="0" fontAlgn="base" hangingPunct="0">
              <a:spcBef>
                <a:spcPct val="0"/>
              </a:spcBef>
              <a:spcAft>
                <a:spcPct val="0"/>
              </a:spcAft>
            </a:pPr>
            <a:br>
              <a:rPr lang="en-US" altLang="en-US" sz="1400" b="1" dirty="0">
                <a:latin typeface="Aptos" panose="020B0004020202020204" pitchFamily="34" charset="0"/>
                <a:ea typeface="Times New Roman" panose="02020603050405020304" pitchFamily="18" charset="0"/>
              </a:rPr>
            </a:br>
            <a:endParaRPr lang="en-US" altLang="en-US" dirty="0">
              <a:latin typeface="Arial" panose="020B0604020202020204" pitchFamily="34" charset="0"/>
            </a:endParaRPr>
          </a:p>
        </p:txBody>
      </p:sp>
      <p:sp>
        <p:nvSpPr>
          <p:cNvPr id="9" name="TextBox 8">
            <a:extLst>
              <a:ext uri="{FF2B5EF4-FFF2-40B4-BE49-F238E27FC236}">
                <a16:creationId xmlns:a16="http://schemas.microsoft.com/office/drawing/2014/main" id="{F60C28E2-AD0B-249F-474E-92BE133DEA11}"/>
              </a:ext>
            </a:extLst>
          </p:cNvPr>
          <p:cNvSpPr txBox="1"/>
          <p:nvPr/>
        </p:nvSpPr>
        <p:spPr>
          <a:xfrm>
            <a:off x="11707091" y="-110836"/>
            <a:ext cx="184731" cy="369332"/>
          </a:xfrm>
          <a:prstGeom prst="rect">
            <a:avLst/>
          </a:prstGeom>
          <a:noFill/>
        </p:spPr>
        <p:txBody>
          <a:bodyPr wrap="none" rtlCol="0">
            <a:spAutoFit/>
          </a:bodyPr>
          <a:lstStyle/>
          <a:p>
            <a:endParaRPr lang="en-US" dirty="0"/>
          </a:p>
        </p:txBody>
      </p:sp>
      <p:sp>
        <p:nvSpPr>
          <p:cNvPr id="10" name="Title 9">
            <a:extLst>
              <a:ext uri="{FF2B5EF4-FFF2-40B4-BE49-F238E27FC236}">
                <a16:creationId xmlns:a16="http://schemas.microsoft.com/office/drawing/2014/main" id="{836E3264-6902-858E-7C61-AB32AF6CC26E}"/>
              </a:ext>
            </a:extLst>
          </p:cNvPr>
          <p:cNvSpPr>
            <a:spLocks noGrp="1"/>
          </p:cNvSpPr>
          <p:nvPr>
            <p:ph type="title"/>
          </p:nvPr>
        </p:nvSpPr>
        <p:spPr>
          <a:xfrm>
            <a:off x="457200" y="3"/>
            <a:ext cx="8229600" cy="798784"/>
          </a:xfrm>
        </p:spPr>
        <p:txBody>
          <a:bodyPr/>
          <a:lstStyle/>
          <a:p>
            <a:endParaRPr lang="en-US" dirty="0"/>
          </a:p>
        </p:txBody>
      </p:sp>
      <p:sp>
        <p:nvSpPr>
          <p:cNvPr id="7" name="Slide Number Placeholder 6">
            <a:extLst>
              <a:ext uri="{FF2B5EF4-FFF2-40B4-BE49-F238E27FC236}">
                <a16:creationId xmlns:a16="http://schemas.microsoft.com/office/drawing/2014/main" id="{32D0A27C-D3A6-AA54-B239-B5A841D5ABF3}"/>
              </a:ext>
            </a:extLst>
          </p:cNvPr>
          <p:cNvSpPr>
            <a:spLocks noGrp="1"/>
          </p:cNvSpPr>
          <p:nvPr>
            <p:ph type="sldNum" sz="quarter" idx="12"/>
          </p:nvPr>
        </p:nvSpPr>
        <p:spPr/>
        <p:txBody>
          <a:bodyPr/>
          <a:lstStyle/>
          <a:p>
            <a:fld id="{DF990B40-1958-974E-A58A-5787498C58C9}" type="slidenum">
              <a:rPr lang="en-US" smtClean="0"/>
              <a:t>11</a:t>
            </a:fld>
            <a:endParaRPr lang="en-US" dirty="0"/>
          </a:p>
        </p:txBody>
      </p:sp>
      <p:pic>
        <p:nvPicPr>
          <p:cNvPr id="11" name="Picture 10">
            <a:extLst>
              <a:ext uri="{FF2B5EF4-FFF2-40B4-BE49-F238E27FC236}">
                <a16:creationId xmlns:a16="http://schemas.microsoft.com/office/drawing/2014/main" id="{90DEFA0B-31DF-AA40-9EDA-2C36091BC96E}"/>
              </a:ext>
            </a:extLst>
          </p:cNvPr>
          <p:cNvPicPr>
            <a:picLocks noChangeAspect="1"/>
          </p:cNvPicPr>
          <p:nvPr/>
        </p:nvPicPr>
        <p:blipFill>
          <a:blip r:embed="rId5"/>
          <a:stretch>
            <a:fillRect/>
          </a:stretch>
        </p:blipFill>
        <p:spPr>
          <a:xfrm>
            <a:off x="0" y="3"/>
            <a:ext cx="9143999" cy="6857997"/>
          </a:xfrm>
          <a:prstGeom prst="rect">
            <a:avLst/>
          </a:prstGeom>
        </p:spPr>
      </p:pic>
    </p:spTree>
    <p:extLst>
      <p:ext uri="{BB962C8B-B14F-4D97-AF65-F5344CB8AC3E}">
        <p14:creationId xmlns:p14="http://schemas.microsoft.com/office/powerpoint/2010/main" val="11312579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2D698-B0F4-3F1B-5EE1-16EFDEA55A34}"/>
            </a:ext>
          </a:extLst>
        </p:cNvPr>
        <p:cNvGrpSpPr/>
        <p:nvPr/>
      </p:nvGrpSpPr>
      <p:grpSpPr>
        <a:xfrm>
          <a:off x="0" y="0"/>
          <a:ext cx="0" cy="0"/>
          <a:chOff x="0" y="0"/>
          <a:chExt cx="0" cy="0"/>
        </a:xfrm>
      </p:grpSpPr>
      <p:pic>
        <p:nvPicPr>
          <p:cNvPr id="3" name="Picture 2" descr="Graphical user interface&#10;&#10;Description automatically generated with low confidence">
            <a:extLst>
              <a:ext uri="{FF2B5EF4-FFF2-40B4-BE49-F238E27FC236}">
                <a16:creationId xmlns:a16="http://schemas.microsoft.com/office/drawing/2014/main" id="{3FE563DC-B6F1-15F0-B2CC-AD7026A891AA}"/>
              </a:ext>
            </a:extLst>
          </p:cNvPr>
          <p:cNvPicPr>
            <a:picLocks noChangeAspect="1"/>
          </p:cNvPicPr>
          <p:nvPr/>
        </p:nvPicPr>
        <p:blipFill>
          <a:blip r:embed="rId3"/>
          <a:stretch>
            <a:fillRect/>
          </a:stretch>
        </p:blipFill>
        <p:spPr>
          <a:xfrm>
            <a:off x="6433457" y="4134943"/>
            <a:ext cx="1333500" cy="1473200"/>
          </a:xfrm>
          <a:prstGeom prst="rect">
            <a:avLst/>
          </a:prstGeom>
        </p:spPr>
      </p:pic>
      <p:pic>
        <p:nvPicPr>
          <p:cNvPr id="4" name="Picture 3">
            <a:extLst>
              <a:ext uri="{FF2B5EF4-FFF2-40B4-BE49-F238E27FC236}">
                <a16:creationId xmlns:a16="http://schemas.microsoft.com/office/drawing/2014/main" id="{825D54A8-5937-7312-1865-A36F8355AD43}"/>
              </a:ext>
            </a:extLst>
          </p:cNvPr>
          <p:cNvPicPr>
            <a:picLocks noChangeAspect="1"/>
          </p:cNvPicPr>
          <p:nvPr/>
        </p:nvPicPr>
        <p:blipFill>
          <a:blip r:embed="rId4"/>
          <a:stretch>
            <a:fillRect/>
          </a:stretch>
        </p:blipFill>
        <p:spPr>
          <a:xfrm>
            <a:off x="6433457" y="5542705"/>
            <a:ext cx="1513115" cy="384202"/>
          </a:xfrm>
          <a:prstGeom prst="rect">
            <a:avLst/>
          </a:prstGeom>
        </p:spPr>
      </p:pic>
      <p:sp>
        <p:nvSpPr>
          <p:cNvPr id="2" name="Rectangle 3">
            <a:extLst>
              <a:ext uri="{FF2B5EF4-FFF2-40B4-BE49-F238E27FC236}">
                <a16:creationId xmlns:a16="http://schemas.microsoft.com/office/drawing/2014/main" id="{CD88D5C5-4BB8-ADCC-F8CB-C59910BE1A2B}"/>
              </a:ext>
            </a:extLst>
          </p:cNvPr>
          <p:cNvSpPr>
            <a:spLocks noChangeArrowheads="1"/>
          </p:cNvSpPr>
          <p:nvPr/>
        </p:nvSpPr>
        <p:spPr bwMode="auto">
          <a:xfrm>
            <a:off x="1331329" y="209625"/>
            <a:ext cx="61704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sp>
        <p:nvSpPr>
          <p:cNvPr id="5" name="Rectangle 4">
            <a:extLst>
              <a:ext uri="{FF2B5EF4-FFF2-40B4-BE49-F238E27FC236}">
                <a16:creationId xmlns:a16="http://schemas.microsoft.com/office/drawing/2014/main" id="{927DC865-5A5F-19DA-19BE-D447AC51F566}"/>
              </a:ext>
            </a:extLst>
          </p:cNvPr>
          <p:cNvSpPr>
            <a:spLocks noChangeArrowheads="1"/>
          </p:cNvSpPr>
          <p:nvPr/>
        </p:nvSpPr>
        <p:spPr bwMode="auto">
          <a:xfrm>
            <a:off x="2994229" y="5637162"/>
            <a:ext cx="617045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defTabSz="914434" eaLnBrk="0" fontAlgn="base" hangingPunct="0">
              <a:spcBef>
                <a:spcPct val="0"/>
              </a:spcBef>
              <a:spcAft>
                <a:spcPct val="0"/>
              </a:spcAft>
            </a:pPr>
            <a:br>
              <a:rPr lang="en-US" altLang="en-US" sz="1400" b="1" dirty="0">
                <a:latin typeface="Aptos" panose="020B0004020202020204" pitchFamily="34" charset="0"/>
                <a:ea typeface="Times New Roman" panose="02020603050405020304" pitchFamily="18" charset="0"/>
              </a:rPr>
            </a:br>
            <a:endParaRPr lang="en-US" altLang="en-US" dirty="0">
              <a:latin typeface="Arial" panose="020B0604020202020204" pitchFamily="34" charset="0"/>
            </a:endParaRPr>
          </a:p>
        </p:txBody>
      </p:sp>
      <p:sp>
        <p:nvSpPr>
          <p:cNvPr id="9" name="TextBox 8">
            <a:extLst>
              <a:ext uri="{FF2B5EF4-FFF2-40B4-BE49-F238E27FC236}">
                <a16:creationId xmlns:a16="http://schemas.microsoft.com/office/drawing/2014/main" id="{C896D566-9C24-CFBC-F695-1B96350A0F16}"/>
              </a:ext>
            </a:extLst>
          </p:cNvPr>
          <p:cNvSpPr txBox="1"/>
          <p:nvPr/>
        </p:nvSpPr>
        <p:spPr>
          <a:xfrm>
            <a:off x="11707091" y="-110836"/>
            <a:ext cx="184731" cy="369332"/>
          </a:xfrm>
          <a:prstGeom prst="rect">
            <a:avLst/>
          </a:prstGeom>
          <a:noFill/>
        </p:spPr>
        <p:txBody>
          <a:bodyPr wrap="none" rtlCol="0">
            <a:spAutoFit/>
          </a:bodyPr>
          <a:lstStyle/>
          <a:p>
            <a:endParaRPr lang="en-US" dirty="0"/>
          </a:p>
        </p:txBody>
      </p:sp>
      <p:sp>
        <p:nvSpPr>
          <p:cNvPr id="10" name="Title 9">
            <a:extLst>
              <a:ext uri="{FF2B5EF4-FFF2-40B4-BE49-F238E27FC236}">
                <a16:creationId xmlns:a16="http://schemas.microsoft.com/office/drawing/2014/main" id="{8FF6E140-514A-CA41-B872-CCB57C3DD6EB}"/>
              </a:ext>
            </a:extLst>
          </p:cNvPr>
          <p:cNvSpPr>
            <a:spLocks noGrp="1"/>
          </p:cNvSpPr>
          <p:nvPr>
            <p:ph type="title"/>
          </p:nvPr>
        </p:nvSpPr>
        <p:spPr>
          <a:xfrm>
            <a:off x="457200" y="3"/>
            <a:ext cx="8229600" cy="798784"/>
          </a:xfrm>
        </p:spPr>
        <p:txBody>
          <a:bodyPr/>
          <a:lstStyle/>
          <a:p>
            <a:r>
              <a:rPr lang="en-US" dirty="0"/>
              <a:t>  </a:t>
            </a:r>
          </a:p>
        </p:txBody>
      </p:sp>
      <p:sp>
        <p:nvSpPr>
          <p:cNvPr id="7" name="Slide Number Placeholder 6">
            <a:extLst>
              <a:ext uri="{FF2B5EF4-FFF2-40B4-BE49-F238E27FC236}">
                <a16:creationId xmlns:a16="http://schemas.microsoft.com/office/drawing/2014/main" id="{2AF87354-DDCC-7422-7B17-D3BADA3A29BF}"/>
              </a:ext>
            </a:extLst>
          </p:cNvPr>
          <p:cNvSpPr>
            <a:spLocks noGrp="1"/>
          </p:cNvSpPr>
          <p:nvPr>
            <p:ph type="sldNum" sz="quarter" idx="12"/>
          </p:nvPr>
        </p:nvSpPr>
        <p:spPr/>
        <p:txBody>
          <a:bodyPr/>
          <a:lstStyle/>
          <a:p>
            <a:fld id="{DF990B40-1958-974E-A58A-5787498C58C9}" type="slidenum">
              <a:rPr lang="en-US" smtClean="0"/>
              <a:t>12</a:t>
            </a:fld>
            <a:endParaRPr lang="en-US" dirty="0"/>
          </a:p>
        </p:txBody>
      </p:sp>
      <p:pic>
        <p:nvPicPr>
          <p:cNvPr id="20" name="Picture 19">
            <a:extLst>
              <a:ext uri="{FF2B5EF4-FFF2-40B4-BE49-F238E27FC236}">
                <a16:creationId xmlns:a16="http://schemas.microsoft.com/office/drawing/2014/main" id="{45A3B45C-B3BA-564E-E5C2-CC0CC58D2C55}"/>
              </a:ext>
            </a:extLst>
          </p:cNvPr>
          <p:cNvPicPr>
            <a:picLocks noChangeAspect="1"/>
          </p:cNvPicPr>
          <p:nvPr/>
        </p:nvPicPr>
        <p:blipFill>
          <a:blip r:embed="rId5"/>
          <a:stretch>
            <a:fillRect/>
          </a:stretch>
        </p:blipFill>
        <p:spPr>
          <a:xfrm>
            <a:off x="-1" y="0"/>
            <a:ext cx="9144001" cy="6968836"/>
          </a:xfrm>
          <a:prstGeom prst="rect">
            <a:avLst/>
          </a:prstGeom>
        </p:spPr>
      </p:pic>
    </p:spTree>
    <p:extLst>
      <p:ext uri="{BB962C8B-B14F-4D97-AF65-F5344CB8AC3E}">
        <p14:creationId xmlns:p14="http://schemas.microsoft.com/office/powerpoint/2010/main" val="3219863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2A406-F928-2A83-02EB-5905C2B9A894}"/>
            </a:ext>
          </a:extLst>
        </p:cNvPr>
        <p:cNvGrpSpPr/>
        <p:nvPr/>
      </p:nvGrpSpPr>
      <p:grpSpPr>
        <a:xfrm>
          <a:off x="0" y="0"/>
          <a:ext cx="0" cy="0"/>
          <a:chOff x="0" y="0"/>
          <a:chExt cx="0" cy="0"/>
        </a:xfrm>
      </p:grpSpPr>
      <p:pic>
        <p:nvPicPr>
          <p:cNvPr id="3" name="Picture 2" descr="Graphical user interface&#10;&#10;Description automatically generated with low confidence">
            <a:extLst>
              <a:ext uri="{FF2B5EF4-FFF2-40B4-BE49-F238E27FC236}">
                <a16:creationId xmlns:a16="http://schemas.microsoft.com/office/drawing/2014/main" id="{6E4DA411-2845-0FFB-0DA2-E84E8E4D75E1}"/>
              </a:ext>
            </a:extLst>
          </p:cNvPr>
          <p:cNvPicPr>
            <a:picLocks noChangeAspect="1"/>
          </p:cNvPicPr>
          <p:nvPr/>
        </p:nvPicPr>
        <p:blipFill>
          <a:blip r:embed="rId3"/>
          <a:stretch>
            <a:fillRect/>
          </a:stretch>
        </p:blipFill>
        <p:spPr>
          <a:xfrm>
            <a:off x="6433457" y="4134943"/>
            <a:ext cx="1333500" cy="1473200"/>
          </a:xfrm>
          <a:prstGeom prst="rect">
            <a:avLst/>
          </a:prstGeom>
        </p:spPr>
      </p:pic>
      <p:pic>
        <p:nvPicPr>
          <p:cNvPr id="4" name="Picture 3">
            <a:extLst>
              <a:ext uri="{FF2B5EF4-FFF2-40B4-BE49-F238E27FC236}">
                <a16:creationId xmlns:a16="http://schemas.microsoft.com/office/drawing/2014/main" id="{2615EFBC-FC46-A6E8-EFB5-366E997D0BC7}"/>
              </a:ext>
            </a:extLst>
          </p:cNvPr>
          <p:cNvPicPr>
            <a:picLocks noChangeAspect="1"/>
          </p:cNvPicPr>
          <p:nvPr/>
        </p:nvPicPr>
        <p:blipFill>
          <a:blip r:embed="rId4"/>
          <a:stretch>
            <a:fillRect/>
          </a:stretch>
        </p:blipFill>
        <p:spPr>
          <a:xfrm>
            <a:off x="6433457" y="5542705"/>
            <a:ext cx="1513115" cy="384202"/>
          </a:xfrm>
          <a:prstGeom prst="rect">
            <a:avLst/>
          </a:prstGeom>
        </p:spPr>
      </p:pic>
      <p:sp>
        <p:nvSpPr>
          <p:cNvPr id="2" name="Rectangle 3">
            <a:extLst>
              <a:ext uri="{FF2B5EF4-FFF2-40B4-BE49-F238E27FC236}">
                <a16:creationId xmlns:a16="http://schemas.microsoft.com/office/drawing/2014/main" id="{460D3558-DB29-BD17-14DA-8FFD7E69EC23}"/>
              </a:ext>
            </a:extLst>
          </p:cNvPr>
          <p:cNvSpPr>
            <a:spLocks noChangeArrowheads="1"/>
          </p:cNvSpPr>
          <p:nvPr/>
        </p:nvSpPr>
        <p:spPr bwMode="auto">
          <a:xfrm>
            <a:off x="1331329" y="209625"/>
            <a:ext cx="61704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sp>
        <p:nvSpPr>
          <p:cNvPr id="5" name="Rectangle 4">
            <a:extLst>
              <a:ext uri="{FF2B5EF4-FFF2-40B4-BE49-F238E27FC236}">
                <a16:creationId xmlns:a16="http://schemas.microsoft.com/office/drawing/2014/main" id="{38FCCAAF-0BBE-4DF2-9846-7ED71DABAFDE}"/>
              </a:ext>
            </a:extLst>
          </p:cNvPr>
          <p:cNvSpPr>
            <a:spLocks noChangeArrowheads="1"/>
          </p:cNvSpPr>
          <p:nvPr/>
        </p:nvSpPr>
        <p:spPr bwMode="auto">
          <a:xfrm>
            <a:off x="2994229" y="5637162"/>
            <a:ext cx="617045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defTabSz="914434" eaLnBrk="0" fontAlgn="base" hangingPunct="0">
              <a:spcBef>
                <a:spcPct val="0"/>
              </a:spcBef>
              <a:spcAft>
                <a:spcPct val="0"/>
              </a:spcAft>
            </a:pPr>
            <a:br>
              <a:rPr lang="en-US" altLang="en-US" sz="1400" b="1" dirty="0">
                <a:latin typeface="Aptos" panose="020B0004020202020204" pitchFamily="34" charset="0"/>
                <a:ea typeface="Times New Roman" panose="02020603050405020304" pitchFamily="18" charset="0"/>
              </a:rPr>
            </a:br>
            <a:endParaRPr lang="en-US" altLang="en-US" dirty="0">
              <a:latin typeface="Arial" panose="020B0604020202020204" pitchFamily="34" charset="0"/>
            </a:endParaRPr>
          </a:p>
        </p:txBody>
      </p:sp>
      <p:sp>
        <p:nvSpPr>
          <p:cNvPr id="9" name="TextBox 8">
            <a:extLst>
              <a:ext uri="{FF2B5EF4-FFF2-40B4-BE49-F238E27FC236}">
                <a16:creationId xmlns:a16="http://schemas.microsoft.com/office/drawing/2014/main" id="{D170242B-F9A0-F9EE-E8FE-7BDF898480B1}"/>
              </a:ext>
            </a:extLst>
          </p:cNvPr>
          <p:cNvSpPr txBox="1"/>
          <p:nvPr/>
        </p:nvSpPr>
        <p:spPr>
          <a:xfrm>
            <a:off x="11707091" y="-110836"/>
            <a:ext cx="184731" cy="369332"/>
          </a:xfrm>
          <a:prstGeom prst="rect">
            <a:avLst/>
          </a:prstGeom>
          <a:noFill/>
        </p:spPr>
        <p:txBody>
          <a:bodyPr wrap="none" rtlCol="0">
            <a:spAutoFit/>
          </a:bodyPr>
          <a:lstStyle/>
          <a:p>
            <a:endParaRPr lang="en-US" dirty="0"/>
          </a:p>
        </p:txBody>
      </p:sp>
      <p:sp>
        <p:nvSpPr>
          <p:cNvPr id="10" name="Title 9">
            <a:extLst>
              <a:ext uri="{FF2B5EF4-FFF2-40B4-BE49-F238E27FC236}">
                <a16:creationId xmlns:a16="http://schemas.microsoft.com/office/drawing/2014/main" id="{CD3EF66A-3FF7-25C1-427F-FC2A527CE240}"/>
              </a:ext>
            </a:extLst>
          </p:cNvPr>
          <p:cNvSpPr>
            <a:spLocks noGrp="1"/>
          </p:cNvSpPr>
          <p:nvPr>
            <p:ph type="title"/>
          </p:nvPr>
        </p:nvSpPr>
        <p:spPr>
          <a:xfrm>
            <a:off x="457200" y="3"/>
            <a:ext cx="8229600" cy="798784"/>
          </a:xfrm>
        </p:spPr>
        <p:txBody>
          <a:bodyPr/>
          <a:lstStyle/>
          <a:p>
            <a:endParaRPr lang="en-US" dirty="0"/>
          </a:p>
        </p:txBody>
      </p:sp>
      <p:sp>
        <p:nvSpPr>
          <p:cNvPr id="7" name="Slide Number Placeholder 6">
            <a:extLst>
              <a:ext uri="{FF2B5EF4-FFF2-40B4-BE49-F238E27FC236}">
                <a16:creationId xmlns:a16="http://schemas.microsoft.com/office/drawing/2014/main" id="{33FB442F-CB67-5FB1-978D-E3431871A285}"/>
              </a:ext>
            </a:extLst>
          </p:cNvPr>
          <p:cNvSpPr>
            <a:spLocks noGrp="1"/>
          </p:cNvSpPr>
          <p:nvPr>
            <p:ph type="sldNum" sz="quarter" idx="12"/>
          </p:nvPr>
        </p:nvSpPr>
        <p:spPr/>
        <p:txBody>
          <a:bodyPr/>
          <a:lstStyle/>
          <a:p>
            <a:fld id="{DF990B40-1958-974E-A58A-5787498C58C9}" type="slidenum">
              <a:rPr lang="en-US" smtClean="0"/>
              <a:t>13</a:t>
            </a:fld>
            <a:endParaRPr lang="en-US" dirty="0"/>
          </a:p>
        </p:txBody>
      </p:sp>
      <p:pic>
        <p:nvPicPr>
          <p:cNvPr id="11" name="Picture 10">
            <a:extLst>
              <a:ext uri="{FF2B5EF4-FFF2-40B4-BE49-F238E27FC236}">
                <a16:creationId xmlns:a16="http://schemas.microsoft.com/office/drawing/2014/main" id="{B5F9359B-3718-CA37-56F6-AA3F0369143D}"/>
              </a:ext>
            </a:extLst>
          </p:cNvPr>
          <p:cNvPicPr>
            <a:picLocks noChangeAspect="1"/>
          </p:cNvPicPr>
          <p:nvPr/>
        </p:nvPicPr>
        <p:blipFill>
          <a:blip r:embed="rId5"/>
          <a:stretch>
            <a:fillRect/>
          </a:stretch>
        </p:blipFill>
        <p:spPr>
          <a:xfrm>
            <a:off x="0" y="-110836"/>
            <a:ext cx="9144000" cy="6968836"/>
          </a:xfrm>
          <a:prstGeom prst="rect">
            <a:avLst/>
          </a:prstGeom>
        </p:spPr>
      </p:pic>
    </p:spTree>
    <p:extLst>
      <p:ext uri="{BB962C8B-B14F-4D97-AF65-F5344CB8AC3E}">
        <p14:creationId xmlns:p14="http://schemas.microsoft.com/office/powerpoint/2010/main" val="1193550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9D996-ACC1-3774-D9E7-2F437E69C0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A01F3C-929D-3D74-B2CE-62EE425B3A24}"/>
              </a:ext>
            </a:extLst>
          </p:cNvPr>
          <p:cNvSpPr>
            <a:spLocks noGrp="1"/>
          </p:cNvSpPr>
          <p:nvPr>
            <p:ph type="title"/>
          </p:nvPr>
        </p:nvSpPr>
        <p:spPr>
          <a:xfrm>
            <a:off x="306759" y="528798"/>
            <a:ext cx="8837241" cy="984220"/>
          </a:xfrm>
        </p:spPr>
        <p:txBody>
          <a:bodyPr anchor="ctr">
            <a:normAutofit fontScale="90000"/>
          </a:bodyPr>
          <a:lstStyle/>
          <a:p>
            <a:br>
              <a:rPr lang="en-US" sz="2200" b="0" dirty="0">
                <a:solidFill>
                  <a:schemeClr val="bg1"/>
                </a:solidFill>
                <a:latin typeface="Aptos" panose="020B0004020202020204" pitchFamily="34" charset="0"/>
              </a:rPr>
            </a:br>
            <a:br>
              <a:rPr lang="en-US" sz="2200" b="0" dirty="0">
                <a:solidFill>
                  <a:schemeClr val="bg1"/>
                </a:solidFill>
                <a:latin typeface="Aptos" panose="020B0004020202020204" pitchFamily="34" charset="0"/>
              </a:rPr>
            </a:br>
            <a:br>
              <a:rPr lang="en-US" sz="1800" dirty="0">
                <a:solidFill>
                  <a:schemeClr val="bg1"/>
                </a:solidFill>
              </a:rPr>
            </a:br>
            <a:endParaRPr lang="en-US" sz="1800" dirty="0"/>
          </a:p>
        </p:txBody>
      </p:sp>
      <p:sp>
        <p:nvSpPr>
          <p:cNvPr id="7" name="Rectangle 2">
            <a:extLst>
              <a:ext uri="{FF2B5EF4-FFF2-40B4-BE49-F238E27FC236}">
                <a16:creationId xmlns:a16="http://schemas.microsoft.com/office/drawing/2014/main" id="{04D8C947-FB7A-2D56-91A1-42FC6977C3A8}"/>
              </a:ext>
            </a:extLst>
          </p:cNvPr>
          <p:cNvSpPr>
            <a:spLocks noChangeArrowheads="1"/>
          </p:cNvSpPr>
          <p:nvPr/>
        </p:nvSpPr>
        <p:spPr bwMode="auto">
          <a:xfrm>
            <a:off x="1814945" y="-17024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4" name="Picture 3">
            <a:extLst>
              <a:ext uri="{FF2B5EF4-FFF2-40B4-BE49-F238E27FC236}">
                <a16:creationId xmlns:a16="http://schemas.microsoft.com/office/drawing/2014/main" id="{098FF2CE-C373-5779-57EC-1BA277FB0723}"/>
              </a:ext>
            </a:extLst>
          </p:cNvPr>
          <p:cNvPicPr>
            <a:picLocks noChangeAspect="1"/>
          </p:cNvPicPr>
          <p:nvPr/>
        </p:nvPicPr>
        <p:blipFill>
          <a:blip r:embed="rId3"/>
          <a:stretch>
            <a:fillRect/>
          </a:stretch>
        </p:blipFill>
        <p:spPr>
          <a:xfrm>
            <a:off x="336320" y="6297632"/>
            <a:ext cx="8114475" cy="248298"/>
          </a:xfrm>
          <a:prstGeom prst="rect">
            <a:avLst/>
          </a:prstGeom>
        </p:spPr>
      </p:pic>
      <p:pic>
        <p:nvPicPr>
          <p:cNvPr id="8" name="Picture 7">
            <a:extLst>
              <a:ext uri="{FF2B5EF4-FFF2-40B4-BE49-F238E27FC236}">
                <a16:creationId xmlns:a16="http://schemas.microsoft.com/office/drawing/2014/main" id="{DF7AF25E-9119-1F1D-C57A-426646115DF7}"/>
              </a:ext>
            </a:extLst>
          </p:cNvPr>
          <p:cNvPicPr>
            <a:picLocks noChangeAspect="1"/>
          </p:cNvPicPr>
          <p:nvPr/>
        </p:nvPicPr>
        <p:blipFill>
          <a:blip r:embed="rId3"/>
          <a:stretch>
            <a:fillRect/>
          </a:stretch>
        </p:blipFill>
        <p:spPr>
          <a:xfrm>
            <a:off x="15151" y="6257166"/>
            <a:ext cx="8837240" cy="424880"/>
          </a:xfrm>
          <a:prstGeom prst="rect">
            <a:avLst/>
          </a:prstGeom>
        </p:spPr>
      </p:pic>
      <p:pic>
        <p:nvPicPr>
          <p:cNvPr id="9" name="Picture 8" descr="A white background with black and white clouds&#10;&#10;AI-generated content may be incorrect.">
            <a:extLst>
              <a:ext uri="{FF2B5EF4-FFF2-40B4-BE49-F238E27FC236}">
                <a16:creationId xmlns:a16="http://schemas.microsoft.com/office/drawing/2014/main" id="{B232C4B4-E2B5-94F1-8B72-6C218BB37921}"/>
              </a:ext>
            </a:extLst>
          </p:cNvPr>
          <p:cNvPicPr>
            <a:picLocks noChangeAspect="1"/>
          </p:cNvPicPr>
          <p:nvPr/>
        </p:nvPicPr>
        <p:blipFill>
          <a:blip r:embed="rId4"/>
          <a:stretch>
            <a:fillRect/>
          </a:stretch>
        </p:blipFill>
        <p:spPr>
          <a:xfrm>
            <a:off x="-15152" y="-450098"/>
            <a:ext cx="9144000" cy="1327888"/>
          </a:xfrm>
          <a:prstGeom prst="rect">
            <a:avLst/>
          </a:prstGeom>
        </p:spPr>
      </p:pic>
      <p:pic>
        <p:nvPicPr>
          <p:cNvPr id="10" name="Picture 9">
            <a:extLst>
              <a:ext uri="{FF2B5EF4-FFF2-40B4-BE49-F238E27FC236}">
                <a16:creationId xmlns:a16="http://schemas.microsoft.com/office/drawing/2014/main" id="{A5F778E1-2FE8-5210-D833-10B1ECE7100F}"/>
              </a:ext>
            </a:extLst>
          </p:cNvPr>
          <p:cNvPicPr>
            <a:picLocks noChangeAspect="1"/>
          </p:cNvPicPr>
          <p:nvPr/>
        </p:nvPicPr>
        <p:blipFill>
          <a:blip r:embed="rId5"/>
          <a:stretch>
            <a:fillRect/>
          </a:stretch>
        </p:blipFill>
        <p:spPr>
          <a:xfrm>
            <a:off x="15152" y="477467"/>
            <a:ext cx="9220200" cy="875116"/>
          </a:xfrm>
          <a:prstGeom prst="rect">
            <a:avLst/>
          </a:prstGeom>
        </p:spPr>
      </p:pic>
      <p:pic>
        <p:nvPicPr>
          <p:cNvPr id="19" name="Picture 18" descr="A white background with black dots&#10;&#10;AI-generated content may be incorrect.">
            <a:extLst>
              <a:ext uri="{FF2B5EF4-FFF2-40B4-BE49-F238E27FC236}">
                <a16:creationId xmlns:a16="http://schemas.microsoft.com/office/drawing/2014/main" id="{C9129CFF-7BD7-1D47-AF20-154411B81653}"/>
              </a:ext>
            </a:extLst>
          </p:cNvPr>
          <p:cNvPicPr>
            <a:picLocks noChangeAspect="1"/>
          </p:cNvPicPr>
          <p:nvPr/>
        </p:nvPicPr>
        <p:blipFill>
          <a:blip r:embed="rId6"/>
          <a:stretch>
            <a:fillRect/>
          </a:stretch>
        </p:blipFill>
        <p:spPr>
          <a:xfrm>
            <a:off x="1346089" y="2545446"/>
            <a:ext cx="3899622" cy="852708"/>
          </a:xfrm>
          <a:prstGeom prst="rect">
            <a:avLst/>
          </a:prstGeom>
        </p:spPr>
      </p:pic>
      <p:sp>
        <p:nvSpPr>
          <p:cNvPr id="5" name="Rectangle 2">
            <a:extLst>
              <a:ext uri="{FF2B5EF4-FFF2-40B4-BE49-F238E27FC236}">
                <a16:creationId xmlns:a16="http://schemas.microsoft.com/office/drawing/2014/main" id="{76230834-1738-FAB3-30BB-7F4B974505F5}"/>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6" name="Rectangle 4">
            <a:extLst>
              <a:ext uri="{FF2B5EF4-FFF2-40B4-BE49-F238E27FC236}">
                <a16:creationId xmlns:a16="http://schemas.microsoft.com/office/drawing/2014/main" id="{8EBEB636-9F57-E761-5C40-81091A2A233F}"/>
              </a:ext>
            </a:extLst>
          </p:cNvPr>
          <p:cNvSpPr>
            <a:spLocks noChangeArrowheads="1"/>
          </p:cNvSpPr>
          <p:nvPr/>
        </p:nvSpPr>
        <p:spPr bwMode="auto">
          <a:xfrm>
            <a:off x="0" y="-61885"/>
            <a:ext cx="9609478" cy="51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pic>
        <p:nvPicPr>
          <p:cNvPr id="3" name="Picture 2">
            <a:extLst>
              <a:ext uri="{FF2B5EF4-FFF2-40B4-BE49-F238E27FC236}">
                <a16:creationId xmlns:a16="http://schemas.microsoft.com/office/drawing/2014/main" id="{FB02097A-58BA-3D4D-763D-852CA746C858}"/>
              </a:ext>
            </a:extLst>
          </p:cNvPr>
          <p:cNvPicPr>
            <a:picLocks noChangeAspect="1"/>
          </p:cNvPicPr>
          <p:nvPr/>
        </p:nvPicPr>
        <p:blipFill>
          <a:blip r:embed="rId7"/>
          <a:stretch>
            <a:fillRect/>
          </a:stretch>
        </p:blipFill>
        <p:spPr>
          <a:xfrm>
            <a:off x="15151" y="223998"/>
            <a:ext cx="1562100" cy="381000"/>
          </a:xfrm>
          <a:prstGeom prst="rect">
            <a:avLst/>
          </a:prstGeom>
        </p:spPr>
      </p:pic>
      <p:sp>
        <p:nvSpPr>
          <p:cNvPr id="20" name="TextBox 19">
            <a:extLst>
              <a:ext uri="{FF2B5EF4-FFF2-40B4-BE49-F238E27FC236}">
                <a16:creationId xmlns:a16="http://schemas.microsoft.com/office/drawing/2014/main" id="{502AFD26-B3B1-5CAC-E4BF-3286612C13C4}"/>
              </a:ext>
            </a:extLst>
          </p:cNvPr>
          <p:cNvSpPr txBox="1"/>
          <p:nvPr/>
        </p:nvSpPr>
        <p:spPr>
          <a:xfrm>
            <a:off x="583894" y="124552"/>
            <a:ext cx="6610119" cy="698012"/>
          </a:xfrm>
          <a:prstGeom prst="rect">
            <a:avLst/>
          </a:prstGeom>
          <a:noFill/>
        </p:spPr>
        <p:txBody>
          <a:bodyPr wrap="square">
            <a:spAutoFit/>
          </a:bodyPr>
          <a:lstStyle/>
          <a:p>
            <a:pPr marL="0" marR="0">
              <a:lnSpc>
                <a:spcPct val="115000"/>
              </a:lnSpc>
              <a:spcAft>
                <a:spcPts val="800"/>
              </a:spcAft>
              <a:buNone/>
            </a:pPr>
            <a:endParaRPr lang="en-US" sz="3600" kern="100" dirty="0">
              <a:effectLst/>
              <a:latin typeface="Aptos Regular"/>
              <a:ea typeface="Aptos" panose="020B0004020202020204" pitchFamily="34" charset="0"/>
              <a:cs typeface="Times New Roman (Body CS)"/>
            </a:endParaRPr>
          </a:p>
        </p:txBody>
      </p:sp>
      <p:sp>
        <p:nvSpPr>
          <p:cNvPr id="16" name="Rectangle 2">
            <a:extLst>
              <a:ext uri="{FF2B5EF4-FFF2-40B4-BE49-F238E27FC236}">
                <a16:creationId xmlns:a16="http://schemas.microsoft.com/office/drawing/2014/main" id="{E07AC934-8363-89D2-9CA8-EFE749075459}"/>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7" name="Rectangle 3">
            <a:extLst>
              <a:ext uri="{FF2B5EF4-FFF2-40B4-BE49-F238E27FC236}">
                <a16:creationId xmlns:a16="http://schemas.microsoft.com/office/drawing/2014/main" id="{1D580783-9D95-D003-F862-0F32E9C3D543}"/>
              </a:ext>
            </a:extLst>
          </p:cNvPr>
          <p:cNvSpPr>
            <a:spLocks noChangeArrowheads="1"/>
          </p:cNvSpPr>
          <p:nvPr/>
        </p:nvSpPr>
        <p:spPr bwMode="auto">
          <a:xfrm>
            <a:off x="0" y="2971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3" name="TextBox 12">
            <a:extLst>
              <a:ext uri="{FF2B5EF4-FFF2-40B4-BE49-F238E27FC236}">
                <a16:creationId xmlns:a16="http://schemas.microsoft.com/office/drawing/2014/main" id="{F80BD6CD-D754-D422-F612-40A82CC20B9F}"/>
              </a:ext>
            </a:extLst>
          </p:cNvPr>
          <p:cNvSpPr txBox="1"/>
          <p:nvPr/>
        </p:nvSpPr>
        <p:spPr>
          <a:xfrm>
            <a:off x="215407" y="-7340"/>
            <a:ext cx="8636984" cy="6842899"/>
          </a:xfrm>
          <a:prstGeom prst="rect">
            <a:avLst/>
          </a:prstGeom>
          <a:noFill/>
        </p:spPr>
        <p:txBody>
          <a:bodyPr wrap="square">
            <a:spAutoFit/>
          </a:bodyPr>
          <a:lstStyle/>
          <a:p>
            <a:r>
              <a:rPr lang="en-US" sz="2400" b="1" dirty="0"/>
              <a:t>I first applied elements of this approach at Arnold (HBM), creating the “Accepted Premise” philosophy which helped win 6 new accounts in the first year.</a:t>
            </a:r>
          </a:p>
          <a:p>
            <a:endParaRPr lang="en-US" sz="2400" b="1" dirty="0"/>
          </a:p>
          <a:p>
            <a:r>
              <a:rPr lang="en-US" sz="2400" dirty="0"/>
              <a:t>Arnold’s legendary  </a:t>
            </a:r>
            <a:r>
              <a:rPr lang="en-US" sz="2400" b="1" dirty="0"/>
              <a:t>Accepted Premise </a:t>
            </a:r>
            <a:r>
              <a:rPr lang="en-US" sz="2400" dirty="0"/>
              <a:t>campaign </a:t>
            </a:r>
            <a:r>
              <a:rPr lang="en-US" sz="2400" b="1" dirty="0"/>
              <a:t>saved Lionel from bankruptcy</a:t>
            </a:r>
            <a:r>
              <a:rPr lang="en-US" sz="2400" dirty="0"/>
              <a:t>. </a:t>
            </a:r>
            <a:r>
              <a:rPr lang="en-US" sz="2400" b="1" dirty="0"/>
              <a:t>“Kids get something wonderful when they get a Lionel. They get dad.”</a:t>
            </a:r>
          </a:p>
          <a:p>
            <a:endParaRPr lang="en-US" sz="2400" b="1" dirty="0"/>
          </a:p>
          <a:p>
            <a:r>
              <a:rPr lang="en-US" sz="2400" b="1" dirty="0"/>
              <a:t>Today: Combining Emotional Truth™ with an Accepted Premise™ creates an even bigger opportunity.</a:t>
            </a:r>
          </a:p>
          <a:p>
            <a:endParaRPr lang="en-US" sz="2400" dirty="0"/>
          </a:p>
          <a:p>
            <a:r>
              <a:rPr lang="en-US" sz="2400" dirty="0"/>
              <a:t>Imagine opening a new-business conversation by saying:</a:t>
            </a:r>
          </a:p>
          <a:p>
            <a:pPr>
              <a:lnSpc>
                <a:spcPct val="100000"/>
              </a:lnSpc>
              <a:spcAft>
                <a:spcPts val="800"/>
              </a:spcAft>
            </a:pPr>
            <a:r>
              <a:rPr lang="en-US" sz="2400" i="1" dirty="0">
                <a:solidFill>
                  <a:srgbClr val="FF0000"/>
                </a:solidFill>
              </a:rPr>
              <a:t>“Our recent analysis of more than 100 winning, legendary brands revealed a powerful insight: The most successful campaigns connect with an Emotional Truth™—a powerful feeling customers value most,  and your current advertising doesn’t appear to be tapping into it.”</a:t>
            </a:r>
          </a:p>
          <a:p>
            <a:pPr>
              <a:lnSpc>
                <a:spcPct val="100000"/>
              </a:lnSpc>
              <a:spcAft>
                <a:spcPts val="800"/>
              </a:spcAft>
            </a:pPr>
            <a:r>
              <a:rPr lang="en-US" sz="2400" b="1" kern="100" dirty="0">
                <a:effectLst/>
                <a:latin typeface="Aptos Regular"/>
                <a:ea typeface="Aptos" panose="020B0004020202020204" pitchFamily="34" charset="0"/>
                <a:cs typeface="Times New Roman (Body CS)"/>
              </a:rPr>
              <a:t>A Possible Next Step</a:t>
            </a:r>
          </a:p>
        </p:txBody>
      </p:sp>
    </p:spTree>
    <p:extLst>
      <p:ext uri="{BB962C8B-B14F-4D97-AF65-F5344CB8AC3E}">
        <p14:creationId xmlns:p14="http://schemas.microsoft.com/office/powerpoint/2010/main" val="39738250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1FD2C-F50E-EB65-E9D1-7FCE0EE0D3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F3FC4C-FF38-5C5A-77C6-5E89D61E1E28}"/>
              </a:ext>
            </a:extLst>
          </p:cNvPr>
          <p:cNvSpPr>
            <a:spLocks noGrp="1"/>
          </p:cNvSpPr>
          <p:nvPr>
            <p:ph type="title"/>
          </p:nvPr>
        </p:nvSpPr>
        <p:spPr>
          <a:xfrm>
            <a:off x="306759" y="528798"/>
            <a:ext cx="8837241" cy="984220"/>
          </a:xfrm>
        </p:spPr>
        <p:txBody>
          <a:bodyPr anchor="ctr">
            <a:normAutofit fontScale="90000"/>
          </a:bodyPr>
          <a:lstStyle/>
          <a:p>
            <a:br>
              <a:rPr lang="en-US" sz="2200" b="0" dirty="0">
                <a:solidFill>
                  <a:schemeClr val="bg1"/>
                </a:solidFill>
                <a:latin typeface="Aptos" panose="020B0004020202020204" pitchFamily="34" charset="0"/>
              </a:rPr>
            </a:br>
            <a:br>
              <a:rPr lang="en-US" sz="2200" b="0" dirty="0">
                <a:solidFill>
                  <a:schemeClr val="bg1"/>
                </a:solidFill>
                <a:latin typeface="Aptos" panose="020B0004020202020204" pitchFamily="34" charset="0"/>
              </a:rPr>
            </a:br>
            <a:br>
              <a:rPr lang="en-US" sz="1800" dirty="0">
                <a:solidFill>
                  <a:schemeClr val="bg1"/>
                </a:solidFill>
              </a:rPr>
            </a:br>
            <a:endParaRPr lang="en-US" sz="1800" dirty="0"/>
          </a:p>
        </p:txBody>
      </p:sp>
      <p:sp>
        <p:nvSpPr>
          <p:cNvPr id="7" name="Rectangle 2">
            <a:extLst>
              <a:ext uri="{FF2B5EF4-FFF2-40B4-BE49-F238E27FC236}">
                <a16:creationId xmlns:a16="http://schemas.microsoft.com/office/drawing/2014/main" id="{0957A28F-D038-4063-8FA2-FABCB99E56D4}"/>
              </a:ext>
            </a:extLst>
          </p:cNvPr>
          <p:cNvSpPr>
            <a:spLocks noChangeArrowheads="1"/>
          </p:cNvSpPr>
          <p:nvPr/>
        </p:nvSpPr>
        <p:spPr bwMode="auto">
          <a:xfrm>
            <a:off x="1814945" y="-17024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4" name="Picture 3">
            <a:extLst>
              <a:ext uri="{FF2B5EF4-FFF2-40B4-BE49-F238E27FC236}">
                <a16:creationId xmlns:a16="http://schemas.microsoft.com/office/drawing/2014/main" id="{3D926BF2-EA3A-BB0F-F8C1-219A2A53DB2D}"/>
              </a:ext>
            </a:extLst>
          </p:cNvPr>
          <p:cNvPicPr>
            <a:picLocks noChangeAspect="1"/>
          </p:cNvPicPr>
          <p:nvPr/>
        </p:nvPicPr>
        <p:blipFill>
          <a:blip r:embed="rId3"/>
          <a:stretch>
            <a:fillRect/>
          </a:stretch>
        </p:blipFill>
        <p:spPr>
          <a:xfrm>
            <a:off x="336320" y="6297632"/>
            <a:ext cx="8114475" cy="248298"/>
          </a:xfrm>
          <a:prstGeom prst="rect">
            <a:avLst/>
          </a:prstGeom>
        </p:spPr>
      </p:pic>
      <p:pic>
        <p:nvPicPr>
          <p:cNvPr id="8" name="Picture 7">
            <a:extLst>
              <a:ext uri="{FF2B5EF4-FFF2-40B4-BE49-F238E27FC236}">
                <a16:creationId xmlns:a16="http://schemas.microsoft.com/office/drawing/2014/main" id="{ACF4B49B-3C98-18D5-9D94-D716455C2A1F}"/>
              </a:ext>
            </a:extLst>
          </p:cNvPr>
          <p:cNvPicPr>
            <a:picLocks noChangeAspect="1"/>
          </p:cNvPicPr>
          <p:nvPr/>
        </p:nvPicPr>
        <p:blipFill>
          <a:blip r:embed="rId3"/>
          <a:stretch>
            <a:fillRect/>
          </a:stretch>
        </p:blipFill>
        <p:spPr>
          <a:xfrm>
            <a:off x="15151" y="6257166"/>
            <a:ext cx="8837240" cy="424880"/>
          </a:xfrm>
          <a:prstGeom prst="rect">
            <a:avLst/>
          </a:prstGeom>
        </p:spPr>
      </p:pic>
      <p:pic>
        <p:nvPicPr>
          <p:cNvPr id="9" name="Picture 8" descr="A white background with black and white clouds&#10;&#10;AI-generated content may be incorrect.">
            <a:extLst>
              <a:ext uri="{FF2B5EF4-FFF2-40B4-BE49-F238E27FC236}">
                <a16:creationId xmlns:a16="http://schemas.microsoft.com/office/drawing/2014/main" id="{68AF1C75-07D9-2A8E-904A-96C984236AF3}"/>
              </a:ext>
            </a:extLst>
          </p:cNvPr>
          <p:cNvPicPr>
            <a:picLocks noChangeAspect="1"/>
          </p:cNvPicPr>
          <p:nvPr/>
        </p:nvPicPr>
        <p:blipFill>
          <a:blip r:embed="rId4"/>
          <a:stretch>
            <a:fillRect/>
          </a:stretch>
        </p:blipFill>
        <p:spPr>
          <a:xfrm>
            <a:off x="-15152" y="-450098"/>
            <a:ext cx="9144000" cy="1327888"/>
          </a:xfrm>
          <a:prstGeom prst="rect">
            <a:avLst/>
          </a:prstGeom>
        </p:spPr>
      </p:pic>
      <p:pic>
        <p:nvPicPr>
          <p:cNvPr id="10" name="Picture 9">
            <a:extLst>
              <a:ext uri="{FF2B5EF4-FFF2-40B4-BE49-F238E27FC236}">
                <a16:creationId xmlns:a16="http://schemas.microsoft.com/office/drawing/2014/main" id="{26FA8143-DB8E-4CA0-56C6-AC3B4E04A16F}"/>
              </a:ext>
            </a:extLst>
          </p:cNvPr>
          <p:cNvPicPr>
            <a:picLocks noChangeAspect="1"/>
          </p:cNvPicPr>
          <p:nvPr/>
        </p:nvPicPr>
        <p:blipFill>
          <a:blip r:embed="rId5"/>
          <a:stretch>
            <a:fillRect/>
          </a:stretch>
        </p:blipFill>
        <p:spPr>
          <a:xfrm>
            <a:off x="15152" y="477467"/>
            <a:ext cx="9220200" cy="875116"/>
          </a:xfrm>
          <a:prstGeom prst="rect">
            <a:avLst/>
          </a:prstGeom>
        </p:spPr>
      </p:pic>
      <p:pic>
        <p:nvPicPr>
          <p:cNvPr id="19" name="Picture 18" descr="A white background with black dots&#10;&#10;AI-generated content may be incorrect.">
            <a:extLst>
              <a:ext uri="{FF2B5EF4-FFF2-40B4-BE49-F238E27FC236}">
                <a16:creationId xmlns:a16="http://schemas.microsoft.com/office/drawing/2014/main" id="{FAEBBB8E-B331-E6F3-B87F-4AA00B02E3DD}"/>
              </a:ext>
            </a:extLst>
          </p:cNvPr>
          <p:cNvPicPr>
            <a:picLocks noChangeAspect="1"/>
          </p:cNvPicPr>
          <p:nvPr/>
        </p:nvPicPr>
        <p:blipFill>
          <a:blip r:embed="rId6"/>
          <a:stretch>
            <a:fillRect/>
          </a:stretch>
        </p:blipFill>
        <p:spPr>
          <a:xfrm>
            <a:off x="1346089" y="2545446"/>
            <a:ext cx="3899622" cy="852708"/>
          </a:xfrm>
          <a:prstGeom prst="rect">
            <a:avLst/>
          </a:prstGeom>
        </p:spPr>
      </p:pic>
      <p:sp>
        <p:nvSpPr>
          <p:cNvPr id="5" name="Rectangle 2">
            <a:extLst>
              <a:ext uri="{FF2B5EF4-FFF2-40B4-BE49-F238E27FC236}">
                <a16:creationId xmlns:a16="http://schemas.microsoft.com/office/drawing/2014/main" id="{E040A7F2-8388-B8E5-EF77-72EC020C5461}"/>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6" name="Rectangle 4">
            <a:extLst>
              <a:ext uri="{FF2B5EF4-FFF2-40B4-BE49-F238E27FC236}">
                <a16:creationId xmlns:a16="http://schemas.microsoft.com/office/drawing/2014/main" id="{80B5A82B-4731-3470-7794-97ABBD74FEEE}"/>
              </a:ext>
            </a:extLst>
          </p:cNvPr>
          <p:cNvSpPr>
            <a:spLocks noChangeArrowheads="1"/>
          </p:cNvSpPr>
          <p:nvPr/>
        </p:nvSpPr>
        <p:spPr bwMode="auto">
          <a:xfrm>
            <a:off x="0" y="-61885"/>
            <a:ext cx="9609478" cy="51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pic>
        <p:nvPicPr>
          <p:cNvPr id="3" name="Picture 2">
            <a:extLst>
              <a:ext uri="{FF2B5EF4-FFF2-40B4-BE49-F238E27FC236}">
                <a16:creationId xmlns:a16="http://schemas.microsoft.com/office/drawing/2014/main" id="{5CAA18EC-2320-379F-2098-CF925B767404}"/>
              </a:ext>
            </a:extLst>
          </p:cNvPr>
          <p:cNvPicPr>
            <a:picLocks noChangeAspect="1"/>
          </p:cNvPicPr>
          <p:nvPr/>
        </p:nvPicPr>
        <p:blipFill>
          <a:blip r:embed="rId7"/>
          <a:stretch>
            <a:fillRect/>
          </a:stretch>
        </p:blipFill>
        <p:spPr>
          <a:xfrm>
            <a:off x="15151" y="223998"/>
            <a:ext cx="1562100" cy="381000"/>
          </a:xfrm>
          <a:prstGeom prst="rect">
            <a:avLst/>
          </a:prstGeom>
        </p:spPr>
      </p:pic>
      <p:sp>
        <p:nvSpPr>
          <p:cNvPr id="20" name="TextBox 19">
            <a:extLst>
              <a:ext uri="{FF2B5EF4-FFF2-40B4-BE49-F238E27FC236}">
                <a16:creationId xmlns:a16="http://schemas.microsoft.com/office/drawing/2014/main" id="{546A504B-927F-FCF3-812C-B851E6E20A8E}"/>
              </a:ext>
            </a:extLst>
          </p:cNvPr>
          <p:cNvSpPr txBox="1"/>
          <p:nvPr/>
        </p:nvSpPr>
        <p:spPr>
          <a:xfrm>
            <a:off x="583894" y="124552"/>
            <a:ext cx="6610119" cy="698012"/>
          </a:xfrm>
          <a:prstGeom prst="rect">
            <a:avLst/>
          </a:prstGeom>
          <a:noFill/>
        </p:spPr>
        <p:txBody>
          <a:bodyPr wrap="square">
            <a:spAutoFit/>
          </a:bodyPr>
          <a:lstStyle/>
          <a:p>
            <a:pPr marL="0" marR="0">
              <a:lnSpc>
                <a:spcPct val="115000"/>
              </a:lnSpc>
              <a:spcAft>
                <a:spcPts val="800"/>
              </a:spcAft>
              <a:buNone/>
            </a:pPr>
            <a:endParaRPr lang="en-US" sz="3600" kern="100" dirty="0">
              <a:effectLst/>
              <a:latin typeface="Aptos Regular"/>
              <a:ea typeface="Aptos" panose="020B0004020202020204" pitchFamily="34" charset="0"/>
              <a:cs typeface="Times New Roman (Body CS)"/>
            </a:endParaRPr>
          </a:p>
        </p:txBody>
      </p:sp>
      <p:sp>
        <p:nvSpPr>
          <p:cNvPr id="16" name="Rectangle 2">
            <a:extLst>
              <a:ext uri="{FF2B5EF4-FFF2-40B4-BE49-F238E27FC236}">
                <a16:creationId xmlns:a16="http://schemas.microsoft.com/office/drawing/2014/main" id="{5810A47B-59A6-9A05-EA71-FCB31C768ECF}"/>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7" name="Rectangle 3">
            <a:extLst>
              <a:ext uri="{FF2B5EF4-FFF2-40B4-BE49-F238E27FC236}">
                <a16:creationId xmlns:a16="http://schemas.microsoft.com/office/drawing/2014/main" id="{B0875FF5-357D-8DE0-2CB1-955F33304186}"/>
              </a:ext>
            </a:extLst>
          </p:cNvPr>
          <p:cNvSpPr>
            <a:spLocks noChangeArrowheads="1"/>
          </p:cNvSpPr>
          <p:nvPr/>
        </p:nvSpPr>
        <p:spPr bwMode="auto">
          <a:xfrm>
            <a:off x="0" y="2971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3" name="TextBox 12">
            <a:extLst>
              <a:ext uri="{FF2B5EF4-FFF2-40B4-BE49-F238E27FC236}">
                <a16:creationId xmlns:a16="http://schemas.microsoft.com/office/drawing/2014/main" id="{E2C47255-1577-08C3-5FFF-61193C924939}"/>
              </a:ext>
            </a:extLst>
          </p:cNvPr>
          <p:cNvSpPr txBox="1"/>
          <p:nvPr/>
        </p:nvSpPr>
        <p:spPr>
          <a:xfrm>
            <a:off x="215407" y="-7340"/>
            <a:ext cx="8636984" cy="6063198"/>
          </a:xfrm>
          <a:prstGeom prst="rect">
            <a:avLst/>
          </a:prstGeom>
          <a:noFill/>
        </p:spPr>
        <p:txBody>
          <a:bodyPr wrap="square">
            <a:spAutoFit/>
          </a:bodyPr>
          <a:lstStyle/>
          <a:p>
            <a:r>
              <a:rPr lang="en-US" sz="2400" b="1" dirty="0">
                <a:solidFill>
                  <a:srgbClr val="C00000"/>
                </a:solidFill>
              </a:rPr>
              <a:t>Possible Next Steps: </a:t>
            </a:r>
          </a:p>
          <a:p>
            <a:r>
              <a:rPr lang="en-US" sz="2400" b="1" dirty="0"/>
              <a:t>Put Emotional Truth™ to Work for You in Three Ways</a:t>
            </a:r>
          </a:p>
          <a:p>
            <a:endParaRPr lang="en-US" sz="2400" b="1" dirty="0"/>
          </a:p>
          <a:p>
            <a:pPr marL="457200" indent="-457200">
              <a:buAutoNum type="arabicPeriod"/>
            </a:pPr>
            <a:r>
              <a:rPr lang="en-US" sz="2400" b="1" dirty="0"/>
              <a:t>Discover Your Agency’s Emotional Truth™</a:t>
            </a:r>
          </a:p>
          <a:p>
            <a:r>
              <a:rPr lang="en-US" sz="2400" dirty="0"/>
              <a:t>Find the strongest Emotional Truth™ for your agency’s positioning, new-business story and growth.</a:t>
            </a:r>
          </a:p>
          <a:p>
            <a:endParaRPr lang="en-US" sz="2400" dirty="0"/>
          </a:p>
          <a:p>
            <a:r>
              <a:rPr lang="en-US" sz="2400" b="1" dirty="0"/>
              <a:t>2.   Find an Emotional Truth™ to Help Win a New Account</a:t>
            </a:r>
            <a:br>
              <a:rPr lang="en-US" sz="2400" dirty="0"/>
            </a:br>
            <a:r>
              <a:rPr lang="en-US" sz="2400" dirty="0"/>
              <a:t>Identify an Emotional Truth™ opportunity that could give your agency a powerful strategic advantage in a live pitch.</a:t>
            </a:r>
          </a:p>
          <a:p>
            <a:endParaRPr lang="en-US" sz="2400" dirty="0"/>
          </a:p>
          <a:p>
            <a:pPr marL="457200" indent="-457200">
              <a:buAutoNum type="arabicPeriod" startAt="3"/>
            </a:pPr>
            <a:r>
              <a:rPr lang="en-US" sz="2400" b="1" dirty="0"/>
              <a:t>Strengthen a Current Client</a:t>
            </a:r>
            <a:br>
              <a:rPr lang="en-US" sz="2400" dirty="0"/>
            </a:br>
            <a:r>
              <a:rPr lang="en-US" sz="2400" dirty="0"/>
              <a:t>Find the Emotional Truth™ opportunity that could sharpen the client’s positioning, strategy or creative direction.</a:t>
            </a:r>
          </a:p>
          <a:p>
            <a:pPr marL="457200" indent="-457200">
              <a:buAutoNum type="arabicPeriod" startAt="3"/>
            </a:pPr>
            <a:endParaRPr lang="en-US" sz="2400" dirty="0"/>
          </a:p>
          <a:p>
            <a:r>
              <a:rPr lang="en-US" sz="2800" b="1" dirty="0"/>
              <a:t>       	</a:t>
            </a:r>
          </a:p>
        </p:txBody>
      </p:sp>
    </p:spTree>
    <p:extLst>
      <p:ext uri="{BB962C8B-B14F-4D97-AF65-F5344CB8AC3E}">
        <p14:creationId xmlns:p14="http://schemas.microsoft.com/office/powerpoint/2010/main" val="2621560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1FD2C-F50E-EB65-E9D1-7FCE0EE0D3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F3FC4C-FF38-5C5A-77C6-5E89D61E1E28}"/>
              </a:ext>
            </a:extLst>
          </p:cNvPr>
          <p:cNvSpPr>
            <a:spLocks noGrp="1"/>
          </p:cNvSpPr>
          <p:nvPr>
            <p:ph type="title"/>
          </p:nvPr>
        </p:nvSpPr>
        <p:spPr>
          <a:xfrm>
            <a:off x="306759" y="528798"/>
            <a:ext cx="8837241" cy="984220"/>
          </a:xfrm>
        </p:spPr>
        <p:txBody>
          <a:bodyPr anchor="ctr">
            <a:normAutofit fontScale="90000"/>
          </a:bodyPr>
          <a:lstStyle/>
          <a:p>
            <a:br>
              <a:rPr lang="en-US" sz="2200" b="0" dirty="0">
                <a:solidFill>
                  <a:schemeClr val="bg1"/>
                </a:solidFill>
                <a:latin typeface="Aptos" panose="020B0004020202020204" pitchFamily="34" charset="0"/>
              </a:rPr>
            </a:br>
            <a:br>
              <a:rPr lang="en-US" sz="2200" b="0" dirty="0">
                <a:solidFill>
                  <a:schemeClr val="bg1"/>
                </a:solidFill>
                <a:latin typeface="Aptos" panose="020B0004020202020204" pitchFamily="34" charset="0"/>
              </a:rPr>
            </a:br>
            <a:br>
              <a:rPr lang="en-US" sz="1800" dirty="0">
                <a:solidFill>
                  <a:schemeClr val="bg1"/>
                </a:solidFill>
              </a:rPr>
            </a:br>
            <a:endParaRPr lang="en-US" sz="1800" dirty="0"/>
          </a:p>
        </p:txBody>
      </p:sp>
      <p:sp>
        <p:nvSpPr>
          <p:cNvPr id="7" name="Rectangle 2">
            <a:extLst>
              <a:ext uri="{FF2B5EF4-FFF2-40B4-BE49-F238E27FC236}">
                <a16:creationId xmlns:a16="http://schemas.microsoft.com/office/drawing/2014/main" id="{0957A28F-D038-4063-8FA2-FABCB99E56D4}"/>
              </a:ext>
            </a:extLst>
          </p:cNvPr>
          <p:cNvSpPr>
            <a:spLocks noChangeArrowheads="1"/>
          </p:cNvSpPr>
          <p:nvPr/>
        </p:nvSpPr>
        <p:spPr bwMode="auto">
          <a:xfrm>
            <a:off x="1814945" y="-17024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4" name="Picture 3">
            <a:extLst>
              <a:ext uri="{FF2B5EF4-FFF2-40B4-BE49-F238E27FC236}">
                <a16:creationId xmlns:a16="http://schemas.microsoft.com/office/drawing/2014/main" id="{3D926BF2-EA3A-BB0F-F8C1-219A2A53DB2D}"/>
              </a:ext>
            </a:extLst>
          </p:cNvPr>
          <p:cNvPicPr>
            <a:picLocks noChangeAspect="1"/>
          </p:cNvPicPr>
          <p:nvPr/>
        </p:nvPicPr>
        <p:blipFill>
          <a:blip r:embed="rId3"/>
          <a:stretch>
            <a:fillRect/>
          </a:stretch>
        </p:blipFill>
        <p:spPr>
          <a:xfrm>
            <a:off x="336320" y="6297632"/>
            <a:ext cx="8114475" cy="248298"/>
          </a:xfrm>
          <a:prstGeom prst="rect">
            <a:avLst/>
          </a:prstGeom>
        </p:spPr>
      </p:pic>
      <p:pic>
        <p:nvPicPr>
          <p:cNvPr id="8" name="Picture 7">
            <a:extLst>
              <a:ext uri="{FF2B5EF4-FFF2-40B4-BE49-F238E27FC236}">
                <a16:creationId xmlns:a16="http://schemas.microsoft.com/office/drawing/2014/main" id="{ACF4B49B-3C98-18D5-9D94-D716455C2A1F}"/>
              </a:ext>
            </a:extLst>
          </p:cNvPr>
          <p:cNvPicPr>
            <a:picLocks noChangeAspect="1"/>
          </p:cNvPicPr>
          <p:nvPr/>
        </p:nvPicPr>
        <p:blipFill>
          <a:blip r:embed="rId3"/>
          <a:stretch>
            <a:fillRect/>
          </a:stretch>
        </p:blipFill>
        <p:spPr>
          <a:xfrm>
            <a:off x="15151" y="6257166"/>
            <a:ext cx="8837240" cy="424880"/>
          </a:xfrm>
          <a:prstGeom prst="rect">
            <a:avLst/>
          </a:prstGeom>
        </p:spPr>
      </p:pic>
      <p:pic>
        <p:nvPicPr>
          <p:cNvPr id="9" name="Picture 8" descr="A white background with black and white clouds&#10;&#10;AI-generated content may be incorrect.">
            <a:extLst>
              <a:ext uri="{FF2B5EF4-FFF2-40B4-BE49-F238E27FC236}">
                <a16:creationId xmlns:a16="http://schemas.microsoft.com/office/drawing/2014/main" id="{68AF1C75-07D9-2A8E-904A-96C984236AF3}"/>
              </a:ext>
            </a:extLst>
          </p:cNvPr>
          <p:cNvPicPr>
            <a:picLocks noChangeAspect="1"/>
          </p:cNvPicPr>
          <p:nvPr/>
        </p:nvPicPr>
        <p:blipFill>
          <a:blip r:embed="rId4"/>
          <a:stretch>
            <a:fillRect/>
          </a:stretch>
        </p:blipFill>
        <p:spPr>
          <a:xfrm>
            <a:off x="-15152" y="-450098"/>
            <a:ext cx="9144000" cy="1327888"/>
          </a:xfrm>
          <a:prstGeom prst="rect">
            <a:avLst/>
          </a:prstGeom>
        </p:spPr>
      </p:pic>
      <p:pic>
        <p:nvPicPr>
          <p:cNvPr id="10" name="Picture 9">
            <a:extLst>
              <a:ext uri="{FF2B5EF4-FFF2-40B4-BE49-F238E27FC236}">
                <a16:creationId xmlns:a16="http://schemas.microsoft.com/office/drawing/2014/main" id="{26FA8143-DB8E-4CA0-56C6-AC3B4E04A16F}"/>
              </a:ext>
            </a:extLst>
          </p:cNvPr>
          <p:cNvPicPr>
            <a:picLocks noChangeAspect="1"/>
          </p:cNvPicPr>
          <p:nvPr/>
        </p:nvPicPr>
        <p:blipFill>
          <a:blip r:embed="rId5"/>
          <a:stretch>
            <a:fillRect/>
          </a:stretch>
        </p:blipFill>
        <p:spPr>
          <a:xfrm>
            <a:off x="15152" y="477467"/>
            <a:ext cx="9220200" cy="875116"/>
          </a:xfrm>
          <a:prstGeom prst="rect">
            <a:avLst/>
          </a:prstGeom>
        </p:spPr>
      </p:pic>
      <p:pic>
        <p:nvPicPr>
          <p:cNvPr id="19" name="Picture 18" descr="A white background with black dots&#10;&#10;AI-generated content may be incorrect.">
            <a:extLst>
              <a:ext uri="{FF2B5EF4-FFF2-40B4-BE49-F238E27FC236}">
                <a16:creationId xmlns:a16="http://schemas.microsoft.com/office/drawing/2014/main" id="{FAEBBB8E-B331-E6F3-B87F-4AA00B02E3DD}"/>
              </a:ext>
            </a:extLst>
          </p:cNvPr>
          <p:cNvPicPr>
            <a:picLocks noChangeAspect="1"/>
          </p:cNvPicPr>
          <p:nvPr/>
        </p:nvPicPr>
        <p:blipFill>
          <a:blip r:embed="rId6"/>
          <a:stretch>
            <a:fillRect/>
          </a:stretch>
        </p:blipFill>
        <p:spPr>
          <a:xfrm>
            <a:off x="1346089" y="2545446"/>
            <a:ext cx="3899622" cy="852708"/>
          </a:xfrm>
          <a:prstGeom prst="rect">
            <a:avLst/>
          </a:prstGeom>
        </p:spPr>
      </p:pic>
      <p:sp>
        <p:nvSpPr>
          <p:cNvPr id="5" name="Rectangle 2">
            <a:extLst>
              <a:ext uri="{FF2B5EF4-FFF2-40B4-BE49-F238E27FC236}">
                <a16:creationId xmlns:a16="http://schemas.microsoft.com/office/drawing/2014/main" id="{E040A7F2-8388-B8E5-EF77-72EC020C5461}"/>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6" name="Rectangle 4">
            <a:extLst>
              <a:ext uri="{FF2B5EF4-FFF2-40B4-BE49-F238E27FC236}">
                <a16:creationId xmlns:a16="http://schemas.microsoft.com/office/drawing/2014/main" id="{80B5A82B-4731-3470-7794-97ABBD74FEEE}"/>
              </a:ext>
            </a:extLst>
          </p:cNvPr>
          <p:cNvSpPr>
            <a:spLocks noChangeArrowheads="1"/>
          </p:cNvSpPr>
          <p:nvPr/>
        </p:nvSpPr>
        <p:spPr bwMode="auto">
          <a:xfrm>
            <a:off x="0" y="-61885"/>
            <a:ext cx="9609478" cy="51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pic>
        <p:nvPicPr>
          <p:cNvPr id="3" name="Picture 2">
            <a:extLst>
              <a:ext uri="{FF2B5EF4-FFF2-40B4-BE49-F238E27FC236}">
                <a16:creationId xmlns:a16="http://schemas.microsoft.com/office/drawing/2014/main" id="{5CAA18EC-2320-379F-2098-CF925B767404}"/>
              </a:ext>
            </a:extLst>
          </p:cNvPr>
          <p:cNvPicPr>
            <a:picLocks noChangeAspect="1"/>
          </p:cNvPicPr>
          <p:nvPr/>
        </p:nvPicPr>
        <p:blipFill>
          <a:blip r:embed="rId7"/>
          <a:stretch>
            <a:fillRect/>
          </a:stretch>
        </p:blipFill>
        <p:spPr>
          <a:xfrm>
            <a:off x="15151" y="223998"/>
            <a:ext cx="1562100" cy="381000"/>
          </a:xfrm>
          <a:prstGeom prst="rect">
            <a:avLst/>
          </a:prstGeom>
        </p:spPr>
      </p:pic>
      <p:sp>
        <p:nvSpPr>
          <p:cNvPr id="20" name="TextBox 19">
            <a:extLst>
              <a:ext uri="{FF2B5EF4-FFF2-40B4-BE49-F238E27FC236}">
                <a16:creationId xmlns:a16="http://schemas.microsoft.com/office/drawing/2014/main" id="{546A504B-927F-FCF3-812C-B851E6E20A8E}"/>
              </a:ext>
            </a:extLst>
          </p:cNvPr>
          <p:cNvSpPr txBox="1"/>
          <p:nvPr/>
        </p:nvSpPr>
        <p:spPr>
          <a:xfrm>
            <a:off x="583894" y="124552"/>
            <a:ext cx="6610119" cy="698012"/>
          </a:xfrm>
          <a:prstGeom prst="rect">
            <a:avLst/>
          </a:prstGeom>
          <a:noFill/>
        </p:spPr>
        <p:txBody>
          <a:bodyPr wrap="square">
            <a:spAutoFit/>
          </a:bodyPr>
          <a:lstStyle/>
          <a:p>
            <a:pPr marL="0" marR="0">
              <a:lnSpc>
                <a:spcPct val="115000"/>
              </a:lnSpc>
              <a:spcAft>
                <a:spcPts val="800"/>
              </a:spcAft>
              <a:buNone/>
            </a:pPr>
            <a:endParaRPr lang="en-US" sz="3600" kern="100" dirty="0">
              <a:effectLst/>
              <a:latin typeface="Aptos Regular"/>
              <a:ea typeface="Aptos" panose="020B0004020202020204" pitchFamily="34" charset="0"/>
              <a:cs typeface="Times New Roman (Body CS)"/>
            </a:endParaRPr>
          </a:p>
        </p:txBody>
      </p:sp>
      <p:sp>
        <p:nvSpPr>
          <p:cNvPr id="16" name="Rectangle 2">
            <a:extLst>
              <a:ext uri="{FF2B5EF4-FFF2-40B4-BE49-F238E27FC236}">
                <a16:creationId xmlns:a16="http://schemas.microsoft.com/office/drawing/2014/main" id="{5810A47B-59A6-9A05-EA71-FCB31C768ECF}"/>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7" name="Rectangle 3">
            <a:extLst>
              <a:ext uri="{FF2B5EF4-FFF2-40B4-BE49-F238E27FC236}">
                <a16:creationId xmlns:a16="http://schemas.microsoft.com/office/drawing/2014/main" id="{B0875FF5-357D-8DE0-2CB1-955F33304186}"/>
              </a:ext>
            </a:extLst>
          </p:cNvPr>
          <p:cNvSpPr>
            <a:spLocks noChangeArrowheads="1"/>
          </p:cNvSpPr>
          <p:nvPr/>
        </p:nvSpPr>
        <p:spPr bwMode="auto">
          <a:xfrm>
            <a:off x="0" y="2971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3" name="TextBox 12">
            <a:extLst>
              <a:ext uri="{FF2B5EF4-FFF2-40B4-BE49-F238E27FC236}">
                <a16:creationId xmlns:a16="http://schemas.microsoft.com/office/drawing/2014/main" id="{E2C47255-1577-08C3-5FFF-61193C924939}"/>
              </a:ext>
            </a:extLst>
          </p:cNvPr>
          <p:cNvSpPr txBox="1"/>
          <p:nvPr/>
        </p:nvSpPr>
        <p:spPr>
          <a:xfrm>
            <a:off x="215407" y="-7340"/>
            <a:ext cx="8636984" cy="1234762"/>
          </a:xfrm>
          <a:prstGeom prst="rect">
            <a:avLst/>
          </a:prstGeom>
          <a:noFill/>
        </p:spPr>
        <p:txBody>
          <a:bodyPr wrap="square">
            <a:spAutoFit/>
          </a:bodyPr>
          <a:lstStyle/>
          <a:p>
            <a:endParaRPr lang="en-US" sz="2400" b="1" dirty="0"/>
          </a:p>
          <a:p>
            <a:r>
              <a:rPr lang="en-US" sz="2400" b="1" dirty="0"/>
              <a:t> </a:t>
            </a:r>
            <a:endParaRPr lang="en-US" sz="2400" kern="100" dirty="0">
              <a:latin typeface="Aptos Regular"/>
              <a:ea typeface="Aptos" panose="020B0004020202020204" pitchFamily="34" charset="0"/>
              <a:cs typeface="Times New Roman (Body CS)"/>
            </a:endParaRPr>
          </a:p>
          <a:p>
            <a:pPr>
              <a:lnSpc>
                <a:spcPct val="115000"/>
              </a:lnSpc>
              <a:spcAft>
                <a:spcPts val="800"/>
              </a:spcAft>
            </a:pPr>
            <a:endParaRPr lang="en-US" sz="2400" b="1" i="1" kern="100" dirty="0">
              <a:solidFill>
                <a:srgbClr val="C00000"/>
              </a:solidFill>
              <a:effectLst/>
              <a:latin typeface="Aptos Regular"/>
              <a:ea typeface="Aptos" panose="020B0004020202020204" pitchFamily="34" charset="0"/>
              <a:cs typeface="Times New Roman (Body CS)"/>
            </a:endParaRPr>
          </a:p>
        </p:txBody>
      </p:sp>
      <p:pic>
        <p:nvPicPr>
          <p:cNvPr id="11" name="Picture 10">
            <a:extLst>
              <a:ext uri="{FF2B5EF4-FFF2-40B4-BE49-F238E27FC236}">
                <a16:creationId xmlns:a16="http://schemas.microsoft.com/office/drawing/2014/main" id="{8BF198B0-F431-F369-25C4-5234F1D5077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9931" y="103147"/>
            <a:ext cx="8428463" cy="6321348"/>
          </a:xfrm>
          <a:prstGeom prst="rect">
            <a:avLst/>
          </a:prstGeom>
        </p:spPr>
      </p:pic>
    </p:spTree>
    <p:extLst>
      <p:ext uri="{BB962C8B-B14F-4D97-AF65-F5344CB8AC3E}">
        <p14:creationId xmlns:p14="http://schemas.microsoft.com/office/powerpoint/2010/main" val="12273963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EAC45-5FB7-FB91-F0B8-1FAE5F8890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8419F1-2015-1796-6229-ACB77C29840A}"/>
              </a:ext>
            </a:extLst>
          </p:cNvPr>
          <p:cNvSpPr>
            <a:spLocks noGrp="1"/>
          </p:cNvSpPr>
          <p:nvPr>
            <p:ph type="title"/>
          </p:nvPr>
        </p:nvSpPr>
        <p:spPr>
          <a:xfrm>
            <a:off x="306759" y="528798"/>
            <a:ext cx="8837241" cy="984220"/>
          </a:xfrm>
        </p:spPr>
        <p:txBody>
          <a:bodyPr anchor="ctr">
            <a:normAutofit fontScale="90000"/>
          </a:bodyPr>
          <a:lstStyle/>
          <a:p>
            <a:br>
              <a:rPr lang="en-US" sz="2200" b="0" dirty="0">
                <a:solidFill>
                  <a:schemeClr val="bg1"/>
                </a:solidFill>
                <a:latin typeface="Aptos" panose="020B0004020202020204" pitchFamily="34" charset="0"/>
              </a:rPr>
            </a:br>
            <a:br>
              <a:rPr lang="en-US" sz="2200" b="0" dirty="0">
                <a:solidFill>
                  <a:schemeClr val="bg1"/>
                </a:solidFill>
                <a:latin typeface="Aptos" panose="020B0004020202020204" pitchFamily="34" charset="0"/>
              </a:rPr>
            </a:br>
            <a:br>
              <a:rPr lang="en-US" sz="1800" dirty="0">
                <a:solidFill>
                  <a:schemeClr val="bg1"/>
                </a:solidFill>
              </a:rPr>
            </a:br>
            <a:endParaRPr lang="en-US" sz="1800" dirty="0"/>
          </a:p>
        </p:txBody>
      </p:sp>
      <p:sp>
        <p:nvSpPr>
          <p:cNvPr id="7" name="Rectangle 2">
            <a:extLst>
              <a:ext uri="{FF2B5EF4-FFF2-40B4-BE49-F238E27FC236}">
                <a16:creationId xmlns:a16="http://schemas.microsoft.com/office/drawing/2014/main" id="{8401155E-6C7A-1156-7468-32F7CAB72254}"/>
              </a:ext>
            </a:extLst>
          </p:cNvPr>
          <p:cNvSpPr>
            <a:spLocks noChangeArrowheads="1"/>
          </p:cNvSpPr>
          <p:nvPr/>
        </p:nvSpPr>
        <p:spPr bwMode="auto">
          <a:xfrm>
            <a:off x="1814945" y="-17024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4" name="Picture 3">
            <a:extLst>
              <a:ext uri="{FF2B5EF4-FFF2-40B4-BE49-F238E27FC236}">
                <a16:creationId xmlns:a16="http://schemas.microsoft.com/office/drawing/2014/main" id="{FC083403-2560-3EFB-F0FE-30A15F48D7EC}"/>
              </a:ext>
            </a:extLst>
          </p:cNvPr>
          <p:cNvPicPr>
            <a:picLocks noChangeAspect="1"/>
          </p:cNvPicPr>
          <p:nvPr/>
        </p:nvPicPr>
        <p:blipFill>
          <a:blip r:embed="rId3"/>
          <a:stretch>
            <a:fillRect/>
          </a:stretch>
        </p:blipFill>
        <p:spPr>
          <a:xfrm>
            <a:off x="336320" y="6297632"/>
            <a:ext cx="8114475" cy="248298"/>
          </a:xfrm>
          <a:prstGeom prst="rect">
            <a:avLst/>
          </a:prstGeom>
        </p:spPr>
      </p:pic>
      <p:pic>
        <p:nvPicPr>
          <p:cNvPr id="8" name="Picture 7">
            <a:extLst>
              <a:ext uri="{FF2B5EF4-FFF2-40B4-BE49-F238E27FC236}">
                <a16:creationId xmlns:a16="http://schemas.microsoft.com/office/drawing/2014/main" id="{93EF971B-7F96-E819-A20A-7DAF736E325C}"/>
              </a:ext>
            </a:extLst>
          </p:cNvPr>
          <p:cNvPicPr>
            <a:picLocks noChangeAspect="1"/>
          </p:cNvPicPr>
          <p:nvPr/>
        </p:nvPicPr>
        <p:blipFill>
          <a:blip r:embed="rId3"/>
          <a:stretch>
            <a:fillRect/>
          </a:stretch>
        </p:blipFill>
        <p:spPr>
          <a:xfrm>
            <a:off x="15151" y="6279468"/>
            <a:ext cx="8837240" cy="424880"/>
          </a:xfrm>
          <a:prstGeom prst="rect">
            <a:avLst/>
          </a:prstGeom>
        </p:spPr>
      </p:pic>
      <p:pic>
        <p:nvPicPr>
          <p:cNvPr id="9" name="Picture 8" descr="A white background with black and white clouds&#10;&#10;AI-generated content may be incorrect.">
            <a:extLst>
              <a:ext uri="{FF2B5EF4-FFF2-40B4-BE49-F238E27FC236}">
                <a16:creationId xmlns:a16="http://schemas.microsoft.com/office/drawing/2014/main" id="{9644C249-A966-E7F0-31B4-D74ED573E9A7}"/>
              </a:ext>
            </a:extLst>
          </p:cNvPr>
          <p:cNvPicPr>
            <a:picLocks noChangeAspect="1"/>
          </p:cNvPicPr>
          <p:nvPr/>
        </p:nvPicPr>
        <p:blipFill>
          <a:blip r:embed="rId4"/>
          <a:stretch>
            <a:fillRect/>
          </a:stretch>
        </p:blipFill>
        <p:spPr>
          <a:xfrm>
            <a:off x="-15152" y="-450098"/>
            <a:ext cx="9144000" cy="1327888"/>
          </a:xfrm>
          <a:prstGeom prst="rect">
            <a:avLst/>
          </a:prstGeom>
        </p:spPr>
      </p:pic>
      <p:pic>
        <p:nvPicPr>
          <p:cNvPr id="10" name="Picture 9">
            <a:extLst>
              <a:ext uri="{FF2B5EF4-FFF2-40B4-BE49-F238E27FC236}">
                <a16:creationId xmlns:a16="http://schemas.microsoft.com/office/drawing/2014/main" id="{401C5FCE-A00B-96ED-C511-8388B3894DB5}"/>
              </a:ext>
            </a:extLst>
          </p:cNvPr>
          <p:cNvPicPr>
            <a:picLocks noChangeAspect="1"/>
          </p:cNvPicPr>
          <p:nvPr/>
        </p:nvPicPr>
        <p:blipFill>
          <a:blip r:embed="rId5"/>
          <a:stretch>
            <a:fillRect/>
          </a:stretch>
        </p:blipFill>
        <p:spPr>
          <a:xfrm>
            <a:off x="15152" y="477467"/>
            <a:ext cx="9220200" cy="875116"/>
          </a:xfrm>
          <a:prstGeom prst="rect">
            <a:avLst/>
          </a:prstGeom>
        </p:spPr>
      </p:pic>
      <p:pic>
        <p:nvPicPr>
          <p:cNvPr id="19" name="Picture 18" descr="A white background with black dots&#10;&#10;AI-generated content may be incorrect.">
            <a:extLst>
              <a:ext uri="{FF2B5EF4-FFF2-40B4-BE49-F238E27FC236}">
                <a16:creationId xmlns:a16="http://schemas.microsoft.com/office/drawing/2014/main" id="{ACA2B345-78BD-1ECC-23BC-9263A6F64C1E}"/>
              </a:ext>
            </a:extLst>
          </p:cNvPr>
          <p:cNvPicPr>
            <a:picLocks noChangeAspect="1"/>
          </p:cNvPicPr>
          <p:nvPr/>
        </p:nvPicPr>
        <p:blipFill>
          <a:blip r:embed="rId6"/>
          <a:stretch>
            <a:fillRect/>
          </a:stretch>
        </p:blipFill>
        <p:spPr>
          <a:xfrm>
            <a:off x="1346089" y="2545446"/>
            <a:ext cx="3899622" cy="852708"/>
          </a:xfrm>
          <a:prstGeom prst="rect">
            <a:avLst/>
          </a:prstGeom>
        </p:spPr>
      </p:pic>
      <p:sp>
        <p:nvSpPr>
          <p:cNvPr id="5" name="Rectangle 2">
            <a:extLst>
              <a:ext uri="{FF2B5EF4-FFF2-40B4-BE49-F238E27FC236}">
                <a16:creationId xmlns:a16="http://schemas.microsoft.com/office/drawing/2014/main" id="{A03FA104-598A-8B73-EB76-52E16E433168}"/>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6" name="Rectangle 4">
            <a:extLst>
              <a:ext uri="{FF2B5EF4-FFF2-40B4-BE49-F238E27FC236}">
                <a16:creationId xmlns:a16="http://schemas.microsoft.com/office/drawing/2014/main" id="{B68739CA-6DE8-C095-0804-945DDE6C3B20}"/>
              </a:ext>
            </a:extLst>
          </p:cNvPr>
          <p:cNvSpPr>
            <a:spLocks noChangeArrowheads="1"/>
          </p:cNvSpPr>
          <p:nvPr/>
        </p:nvSpPr>
        <p:spPr bwMode="auto">
          <a:xfrm>
            <a:off x="0" y="-61885"/>
            <a:ext cx="9609478" cy="51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pic>
        <p:nvPicPr>
          <p:cNvPr id="3" name="Picture 2">
            <a:extLst>
              <a:ext uri="{FF2B5EF4-FFF2-40B4-BE49-F238E27FC236}">
                <a16:creationId xmlns:a16="http://schemas.microsoft.com/office/drawing/2014/main" id="{42428FC7-1A57-D2D5-F829-F5AFF70C4471}"/>
              </a:ext>
            </a:extLst>
          </p:cNvPr>
          <p:cNvPicPr>
            <a:picLocks noChangeAspect="1"/>
          </p:cNvPicPr>
          <p:nvPr/>
        </p:nvPicPr>
        <p:blipFill>
          <a:blip r:embed="rId7"/>
          <a:stretch>
            <a:fillRect/>
          </a:stretch>
        </p:blipFill>
        <p:spPr>
          <a:xfrm>
            <a:off x="15151" y="223998"/>
            <a:ext cx="1562100" cy="381000"/>
          </a:xfrm>
          <a:prstGeom prst="rect">
            <a:avLst/>
          </a:prstGeom>
        </p:spPr>
      </p:pic>
      <p:sp>
        <p:nvSpPr>
          <p:cNvPr id="20" name="TextBox 19">
            <a:extLst>
              <a:ext uri="{FF2B5EF4-FFF2-40B4-BE49-F238E27FC236}">
                <a16:creationId xmlns:a16="http://schemas.microsoft.com/office/drawing/2014/main" id="{C0C4BFB7-20DA-D0CB-A0D7-154C9834A0C8}"/>
              </a:ext>
            </a:extLst>
          </p:cNvPr>
          <p:cNvSpPr txBox="1"/>
          <p:nvPr/>
        </p:nvSpPr>
        <p:spPr>
          <a:xfrm>
            <a:off x="583894" y="124552"/>
            <a:ext cx="6610119" cy="698012"/>
          </a:xfrm>
          <a:prstGeom prst="rect">
            <a:avLst/>
          </a:prstGeom>
          <a:noFill/>
        </p:spPr>
        <p:txBody>
          <a:bodyPr wrap="square">
            <a:spAutoFit/>
          </a:bodyPr>
          <a:lstStyle/>
          <a:p>
            <a:pPr marL="0" marR="0">
              <a:lnSpc>
                <a:spcPct val="115000"/>
              </a:lnSpc>
              <a:spcAft>
                <a:spcPts val="800"/>
              </a:spcAft>
              <a:buNone/>
            </a:pPr>
            <a:endParaRPr lang="en-US" sz="3600" kern="100" dirty="0">
              <a:effectLst/>
              <a:latin typeface="Aptos Regular"/>
              <a:ea typeface="Aptos" panose="020B0004020202020204" pitchFamily="34" charset="0"/>
              <a:cs typeface="Times New Roman (Body CS)"/>
            </a:endParaRPr>
          </a:p>
        </p:txBody>
      </p:sp>
      <p:sp>
        <p:nvSpPr>
          <p:cNvPr id="16" name="Rectangle 2">
            <a:extLst>
              <a:ext uri="{FF2B5EF4-FFF2-40B4-BE49-F238E27FC236}">
                <a16:creationId xmlns:a16="http://schemas.microsoft.com/office/drawing/2014/main" id="{5DD424B9-6E49-4D80-2C73-6FE85AF78EC5}"/>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7" name="Rectangle 3">
            <a:extLst>
              <a:ext uri="{FF2B5EF4-FFF2-40B4-BE49-F238E27FC236}">
                <a16:creationId xmlns:a16="http://schemas.microsoft.com/office/drawing/2014/main" id="{D58379AA-16BB-19DC-FF56-056222DFCA87}"/>
              </a:ext>
            </a:extLst>
          </p:cNvPr>
          <p:cNvSpPr>
            <a:spLocks noChangeArrowheads="1"/>
          </p:cNvSpPr>
          <p:nvPr/>
        </p:nvSpPr>
        <p:spPr bwMode="auto">
          <a:xfrm>
            <a:off x="0" y="2971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3" name="TextBox 12">
            <a:extLst>
              <a:ext uri="{FF2B5EF4-FFF2-40B4-BE49-F238E27FC236}">
                <a16:creationId xmlns:a16="http://schemas.microsoft.com/office/drawing/2014/main" id="{132DB9B4-DA12-C1AF-9B69-FCC0CB85227E}"/>
              </a:ext>
            </a:extLst>
          </p:cNvPr>
          <p:cNvSpPr txBox="1"/>
          <p:nvPr/>
        </p:nvSpPr>
        <p:spPr>
          <a:xfrm>
            <a:off x="159651" y="527919"/>
            <a:ext cx="8636984" cy="4893647"/>
          </a:xfrm>
          <a:prstGeom prst="rect">
            <a:avLst/>
          </a:prstGeom>
          <a:noFill/>
        </p:spPr>
        <p:txBody>
          <a:bodyPr wrap="square">
            <a:spAutoFit/>
          </a:bodyPr>
          <a:lstStyle/>
          <a:p>
            <a:r>
              <a:rPr lang="en-US" sz="2400" b="1" dirty="0"/>
              <a:t>Next Step:</a:t>
            </a:r>
            <a:r>
              <a:rPr lang="en-US" sz="2400" b="1" dirty="0">
                <a:solidFill>
                  <a:srgbClr val="C00000"/>
                </a:solidFill>
              </a:rPr>
              <a:t> Put Emotional Truth™ to Work for Your Agency</a:t>
            </a:r>
          </a:p>
          <a:p>
            <a:endParaRPr lang="en-US" sz="2400" b="1" dirty="0"/>
          </a:p>
          <a:p>
            <a:r>
              <a:rPr lang="en-US" sz="2400" b="1" dirty="0"/>
              <a:t>Phase 1 — </a:t>
            </a:r>
            <a:r>
              <a:rPr lang="en-US" sz="2400" b="1" dirty="0">
                <a:solidFill>
                  <a:srgbClr val="C00000"/>
                </a:solidFill>
              </a:rPr>
              <a:t>Emotional Truth™ Opportunity Scan</a:t>
            </a:r>
          </a:p>
          <a:p>
            <a:endParaRPr lang="en-US" sz="2400" dirty="0"/>
          </a:p>
          <a:p>
            <a:pPr lvl="0"/>
            <a:r>
              <a:rPr lang="en-US" sz="2400" dirty="0"/>
              <a:t>* 15 carefully selected interviews </a:t>
            </a:r>
          </a:p>
          <a:p>
            <a:pPr lvl="0"/>
            <a:r>
              <a:rPr lang="en-US" sz="2400" dirty="0"/>
              <a:t>*  Industry/category research </a:t>
            </a:r>
          </a:p>
          <a:p>
            <a:pPr lvl="0"/>
            <a:r>
              <a:rPr lang="en-US" sz="2400" dirty="0"/>
              <a:t>*  Competitive advertising/positioning analysis (3 brands)</a:t>
            </a:r>
          </a:p>
          <a:p>
            <a:pPr lvl="0"/>
            <a:r>
              <a:rPr lang="en-US" sz="2400" dirty="0"/>
              <a:t>*  EmotiveSCAN™ analysis </a:t>
            </a:r>
          </a:p>
          <a:p>
            <a:pPr lvl="0"/>
            <a:r>
              <a:rPr lang="en-US" sz="2400" dirty="0"/>
              <a:t>*  Identification of 2–3 possible Emotional Truth™ opportunities </a:t>
            </a:r>
          </a:p>
          <a:p>
            <a:pPr lvl="0"/>
            <a:r>
              <a:rPr lang="en-US" sz="2400" dirty="0"/>
              <a:t>*  Kim’s recommendation of the strongest opportunity </a:t>
            </a:r>
          </a:p>
          <a:p>
            <a:pPr lvl="0"/>
            <a:endParaRPr lang="en-US" sz="2400" b="1" dirty="0"/>
          </a:p>
          <a:p>
            <a:endParaRPr lang="en-US" sz="2400" b="1" dirty="0"/>
          </a:p>
          <a:p>
            <a:pPr lvl="0"/>
            <a:endParaRPr lang="en-US" sz="2400" b="1" dirty="0"/>
          </a:p>
        </p:txBody>
      </p:sp>
    </p:spTree>
    <p:extLst>
      <p:ext uri="{BB962C8B-B14F-4D97-AF65-F5344CB8AC3E}">
        <p14:creationId xmlns:p14="http://schemas.microsoft.com/office/powerpoint/2010/main" val="34213177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9C3E4-71B3-8D18-ED04-655D0781D2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DD61B7-D46A-F3B3-83CC-C99043A59AD3}"/>
              </a:ext>
            </a:extLst>
          </p:cNvPr>
          <p:cNvSpPr>
            <a:spLocks noGrp="1"/>
          </p:cNvSpPr>
          <p:nvPr>
            <p:ph type="title"/>
          </p:nvPr>
        </p:nvSpPr>
        <p:spPr>
          <a:xfrm>
            <a:off x="306759" y="528798"/>
            <a:ext cx="8837241" cy="984220"/>
          </a:xfrm>
        </p:spPr>
        <p:txBody>
          <a:bodyPr anchor="ctr">
            <a:normAutofit fontScale="90000"/>
          </a:bodyPr>
          <a:lstStyle/>
          <a:p>
            <a:br>
              <a:rPr lang="en-US" sz="2200" b="0" dirty="0">
                <a:solidFill>
                  <a:schemeClr val="bg1"/>
                </a:solidFill>
                <a:latin typeface="Aptos" panose="020B0004020202020204" pitchFamily="34" charset="0"/>
              </a:rPr>
            </a:br>
            <a:br>
              <a:rPr lang="en-US" sz="2200" b="0" dirty="0">
                <a:solidFill>
                  <a:schemeClr val="bg1"/>
                </a:solidFill>
                <a:latin typeface="Aptos" panose="020B0004020202020204" pitchFamily="34" charset="0"/>
              </a:rPr>
            </a:br>
            <a:br>
              <a:rPr lang="en-US" sz="1800" dirty="0">
                <a:solidFill>
                  <a:schemeClr val="bg1"/>
                </a:solidFill>
              </a:rPr>
            </a:br>
            <a:endParaRPr lang="en-US" sz="1800" dirty="0"/>
          </a:p>
        </p:txBody>
      </p:sp>
      <p:sp>
        <p:nvSpPr>
          <p:cNvPr id="7" name="Rectangle 2">
            <a:extLst>
              <a:ext uri="{FF2B5EF4-FFF2-40B4-BE49-F238E27FC236}">
                <a16:creationId xmlns:a16="http://schemas.microsoft.com/office/drawing/2014/main" id="{625ED723-0B43-EEE5-A0EA-952DC949883B}"/>
              </a:ext>
            </a:extLst>
          </p:cNvPr>
          <p:cNvSpPr>
            <a:spLocks noChangeArrowheads="1"/>
          </p:cNvSpPr>
          <p:nvPr/>
        </p:nvSpPr>
        <p:spPr bwMode="auto">
          <a:xfrm>
            <a:off x="1814945" y="-17024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4" name="Picture 3">
            <a:extLst>
              <a:ext uri="{FF2B5EF4-FFF2-40B4-BE49-F238E27FC236}">
                <a16:creationId xmlns:a16="http://schemas.microsoft.com/office/drawing/2014/main" id="{C3ABAB08-21D5-B7C8-7268-20282B7809EE}"/>
              </a:ext>
            </a:extLst>
          </p:cNvPr>
          <p:cNvPicPr>
            <a:picLocks noChangeAspect="1"/>
          </p:cNvPicPr>
          <p:nvPr/>
        </p:nvPicPr>
        <p:blipFill>
          <a:blip r:embed="rId3"/>
          <a:stretch>
            <a:fillRect/>
          </a:stretch>
        </p:blipFill>
        <p:spPr>
          <a:xfrm>
            <a:off x="336320" y="6297632"/>
            <a:ext cx="8114475" cy="248298"/>
          </a:xfrm>
          <a:prstGeom prst="rect">
            <a:avLst/>
          </a:prstGeom>
        </p:spPr>
      </p:pic>
      <p:pic>
        <p:nvPicPr>
          <p:cNvPr id="8" name="Picture 7">
            <a:extLst>
              <a:ext uri="{FF2B5EF4-FFF2-40B4-BE49-F238E27FC236}">
                <a16:creationId xmlns:a16="http://schemas.microsoft.com/office/drawing/2014/main" id="{5A5821C4-8DBB-0116-DA75-DBEB1B684CB1}"/>
              </a:ext>
            </a:extLst>
          </p:cNvPr>
          <p:cNvPicPr>
            <a:picLocks noChangeAspect="1"/>
          </p:cNvPicPr>
          <p:nvPr/>
        </p:nvPicPr>
        <p:blipFill>
          <a:blip r:embed="rId3"/>
          <a:stretch>
            <a:fillRect/>
          </a:stretch>
        </p:blipFill>
        <p:spPr>
          <a:xfrm>
            <a:off x="15151" y="6257166"/>
            <a:ext cx="8837240" cy="424880"/>
          </a:xfrm>
          <a:prstGeom prst="rect">
            <a:avLst/>
          </a:prstGeom>
        </p:spPr>
      </p:pic>
      <p:pic>
        <p:nvPicPr>
          <p:cNvPr id="9" name="Picture 8" descr="A white background with black and white clouds&#10;&#10;AI-generated content may be incorrect.">
            <a:extLst>
              <a:ext uri="{FF2B5EF4-FFF2-40B4-BE49-F238E27FC236}">
                <a16:creationId xmlns:a16="http://schemas.microsoft.com/office/drawing/2014/main" id="{6EB1AB3B-9DD3-CFAD-2819-1E737B50E4D2}"/>
              </a:ext>
            </a:extLst>
          </p:cNvPr>
          <p:cNvPicPr>
            <a:picLocks noChangeAspect="1"/>
          </p:cNvPicPr>
          <p:nvPr/>
        </p:nvPicPr>
        <p:blipFill>
          <a:blip r:embed="rId4"/>
          <a:stretch>
            <a:fillRect/>
          </a:stretch>
        </p:blipFill>
        <p:spPr>
          <a:xfrm>
            <a:off x="-15152" y="-450098"/>
            <a:ext cx="9144000" cy="1327888"/>
          </a:xfrm>
          <a:prstGeom prst="rect">
            <a:avLst/>
          </a:prstGeom>
        </p:spPr>
      </p:pic>
      <p:pic>
        <p:nvPicPr>
          <p:cNvPr id="10" name="Picture 9">
            <a:extLst>
              <a:ext uri="{FF2B5EF4-FFF2-40B4-BE49-F238E27FC236}">
                <a16:creationId xmlns:a16="http://schemas.microsoft.com/office/drawing/2014/main" id="{5B004473-B2DD-0CEE-9C1D-A5700E006F65}"/>
              </a:ext>
            </a:extLst>
          </p:cNvPr>
          <p:cNvPicPr>
            <a:picLocks noChangeAspect="1"/>
          </p:cNvPicPr>
          <p:nvPr/>
        </p:nvPicPr>
        <p:blipFill>
          <a:blip r:embed="rId5"/>
          <a:stretch>
            <a:fillRect/>
          </a:stretch>
        </p:blipFill>
        <p:spPr>
          <a:xfrm>
            <a:off x="15152" y="477467"/>
            <a:ext cx="9220200" cy="875116"/>
          </a:xfrm>
          <a:prstGeom prst="rect">
            <a:avLst/>
          </a:prstGeom>
        </p:spPr>
      </p:pic>
      <p:pic>
        <p:nvPicPr>
          <p:cNvPr id="19" name="Picture 18" descr="A white background with black dots&#10;&#10;AI-generated content may be incorrect.">
            <a:extLst>
              <a:ext uri="{FF2B5EF4-FFF2-40B4-BE49-F238E27FC236}">
                <a16:creationId xmlns:a16="http://schemas.microsoft.com/office/drawing/2014/main" id="{BD5CE1E5-5477-317B-3DCA-4D95FEA1CAA5}"/>
              </a:ext>
            </a:extLst>
          </p:cNvPr>
          <p:cNvPicPr>
            <a:picLocks noChangeAspect="1"/>
          </p:cNvPicPr>
          <p:nvPr/>
        </p:nvPicPr>
        <p:blipFill>
          <a:blip r:embed="rId6"/>
          <a:stretch>
            <a:fillRect/>
          </a:stretch>
        </p:blipFill>
        <p:spPr>
          <a:xfrm>
            <a:off x="1346089" y="2545446"/>
            <a:ext cx="3899622" cy="852708"/>
          </a:xfrm>
          <a:prstGeom prst="rect">
            <a:avLst/>
          </a:prstGeom>
        </p:spPr>
      </p:pic>
      <p:sp>
        <p:nvSpPr>
          <p:cNvPr id="5" name="Rectangle 2">
            <a:extLst>
              <a:ext uri="{FF2B5EF4-FFF2-40B4-BE49-F238E27FC236}">
                <a16:creationId xmlns:a16="http://schemas.microsoft.com/office/drawing/2014/main" id="{82B8C351-5EDF-6308-30D6-F4C162E78C71}"/>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6" name="Rectangle 4">
            <a:extLst>
              <a:ext uri="{FF2B5EF4-FFF2-40B4-BE49-F238E27FC236}">
                <a16:creationId xmlns:a16="http://schemas.microsoft.com/office/drawing/2014/main" id="{7E027159-A039-FE52-698E-54D7EDEE748A}"/>
              </a:ext>
            </a:extLst>
          </p:cNvPr>
          <p:cNvSpPr>
            <a:spLocks noChangeArrowheads="1"/>
          </p:cNvSpPr>
          <p:nvPr/>
        </p:nvSpPr>
        <p:spPr bwMode="auto">
          <a:xfrm>
            <a:off x="0" y="-61885"/>
            <a:ext cx="9609478" cy="51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pic>
        <p:nvPicPr>
          <p:cNvPr id="3" name="Picture 2">
            <a:extLst>
              <a:ext uri="{FF2B5EF4-FFF2-40B4-BE49-F238E27FC236}">
                <a16:creationId xmlns:a16="http://schemas.microsoft.com/office/drawing/2014/main" id="{1EFBFFFE-C15A-899D-B30C-91F6249D083C}"/>
              </a:ext>
            </a:extLst>
          </p:cNvPr>
          <p:cNvPicPr>
            <a:picLocks noChangeAspect="1"/>
          </p:cNvPicPr>
          <p:nvPr/>
        </p:nvPicPr>
        <p:blipFill>
          <a:blip r:embed="rId7"/>
          <a:stretch>
            <a:fillRect/>
          </a:stretch>
        </p:blipFill>
        <p:spPr>
          <a:xfrm>
            <a:off x="15151" y="223998"/>
            <a:ext cx="1562100" cy="381000"/>
          </a:xfrm>
          <a:prstGeom prst="rect">
            <a:avLst/>
          </a:prstGeom>
        </p:spPr>
      </p:pic>
      <p:sp>
        <p:nvSpPr>
          <p:cNvPr id="20" name="TextBox 19">
            <a:extLst>
              <a:ext uri="{FF2B5EF4-FFF2-40B4-BE49-F238E27FC236}">
                <a16:creationId xmlns:a16="http://schemas.microsoft.com/office/drawing/2014/main" id="{002FC67D-7273-04F4-43DE-374165D635A5}"/>
              </a:ext>
            </a:extLst>
          </p:cNvPr>
          <p:cNvSpPr txBox="1"/>
          <p:nvPr/>
        </p:nvSpPr>
        <p:spPr>
          <a:xfrm>
            <a:off x="227055" y="0"/>
            <a:ext cx="8727375" cy="5478423"/>
          </a:xfrm>
          <a:prstGeom prst="rect">
            <a:avLst/>
          </a:prstGeom>
          <a:noFill/>
        </p:spPr>
        <p:txBody>
          <a:bodyPr wrap="square">
            <a:spAutoFit/>
          </a:bodyPr>
          <a:lstStyle/>
          <a:p>
            <a:r>
              <a:rPr lang="en-US" sz="2400" b="1" dirty="0"/>
              <a:t>Phase 2 — </a:t>
            </a:r>
            <a:r>
              <a:rPr lang="en-US" sz="2400" b="1" dirty="0">
                <a:solidFill>
                  <a:srgbClr val="C00000"/>
                </a:solidFill>
              </a:rPr>
              <a:t>Validate the Emotional Truth™ Opportunity </a:t>
            </a:r>
          </a:p>
          <a:p>
            <a:endParaRPr lang="en-US" sz="2400" b="1" dirty="0"/>
          </a:p>
          <a:p>
            <a:r>
              <a:rPr lang="en-US" sz="2400" b="1" dirty="0"/>
              <a:t>If the client is intrigued by the Emotional Truth™ opportunity, Wallace Washburn works with the agency to design a comprehensive research program to validate and develop it.</a:t>
            </a:r>
          </a:p>
          <a:p>
            <a:endParaRPr lang="en-US" sz="2400" dirty="0"/>
          </a:p>
          <a:p>
            <a:r>
              <a:rPr lang="en-US" sz="2400" b="1" dirty="0"/>
              <a:t>CLIENT INVESTMENT</a:t>
            </a:r>
            <a:br>
              <a:rPr lang="en-US" sz="2400" dirty="0"/>
            </a:br>
            <a:r>
              <a:rPr lang="en-US" sz="2400" dirty="0"/>
              <a:t>Scope and cost depend on the assignment. </a:t>
            </a:r>
          </a:p>
          <a:p>
            <a:endParaRPr lang="en-US" sz="2400" dirty="0"/>
          </a:p>
          <a:p>
            <a:endParaRPr lang="en-US" sz="2400" dirty="0"/>
          </a:p>
          <a:p>
            <a:endParaRPr lang="en-US" sz="2400" dirty="0"/>
          </a:p>
          <a:p>
            <a:endParaRPr lang="en-US" sz="2400" dirty="0"/>
          </a:p>
          <a:p>
            <a:r>
              <a:rPr lang="en-US" sz="1400" dirty="0"/>
              <a:t>     Kim Wallace</a:t>
            </a:r>
          </a:p>
          <a:p>
            <a:r>
              <a:rPr lang="en-US" sz="2400" dirty="0"/>
              <a:t>For details, contact </a:t>
            </a:r>
            <a:r>
              <a:rPr lang="en-US" sz="2400" dirty="0">
                <a:hlinkClick r:id="rId8"/>
              </a:rPr>
              <a:t>kim@wallacewashburn.com</a:t>
            </a:r>
            <a:endParaRPr lang="en-US" sz="2400" dirty="0"/>
          </a:p>
          <a:p>
            <a:r>
              <a:rPr lang="en-US" sz="2400" dirty="0"/>
              <a:t>Or call (339) 970-8773</a:t>
            </a:r>
          </a:p>
        </p:txBody>
      </p:sp>
      <p:sp>
        <p:nvSpPr>
          <p:cNvPr id="16" name="Rectangle 2">
            <a:extLst>
              <a:ext uri="{FF2B5EF4-FFF2-40B4-BE49-F238E27FC236}">
                <a16:creationId xmlns:a16="http://schemas.microsoft.com/office/drawing/2014/main" id="{540C7DA4-070F-BBA5-EA7C-F7C3B8DB0BEB}"/>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7" name="Rectangle 3">
            <a:extLst>
              <a:ext uri="{FF2B5EF4-FFF2-40B4-BE49-F238E27FC236}">
                <a16:creationId xmlns:a16="http://schemas.microsoft.com/office/drawing/2014/main" id="{2957E945-AC8F-5429-DEBB-CCE578F3094A}"/>
              </a:ext>
            </a:extLst>
          </p:cNvPr>
          <p:cNvSpPr>
            <a:spLocks noChangeArrowheads="1"/>
          </p:cNvSpPr>
          <p:nvPr/>
        </p:nvSpPr>
        <p:spPr bwMode="auto">
          <a:xfrm>
            <a:off x="0" y="2971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13" name="Picture 12">
            <a:extLst>
              <a:ext uri="{FF2B5EF4-FFF2-40B4-BE49-F238E27FC236}">
                <a16:creationId xmlns:a16="http://schemas.microsoft.com/office/drawing/2014/main" id="{17AB6AF8-0547-212A-6EFB-F3C79A754FB8}"/>
              </a:ext>
            </a:extLst>
          </p:cNvPr>
          <p:cNvPicPr>
            <a:picLocks noChangeAspect="1"/>
          </p:cNvPicPr>
          <p:nvPr/>
        </p:nvPicPr>
        <p:blipFill>
          <a:blip r:embed="rId9"/>
          <a:stretch>
            <a:fillRect/>
          </a:stretch>
        </p:blipFill>
        <p:spPr>
          <a:xfrm>
            <a:off x="312234" y="3387545"/>
            <a:ext cx="1382751" cy="1020375"/>
          </a:xfrm>
          <a:prstGeom prst="rect">
            <a:avLst/>
          </a:prstGeom>
        </p:spPr>
      </p:pic>
    </p:spTree>
    <p:extLst>
      <p:ext uri="{BB962C8B-B14F-4D97-AF65-F5344CB8AC3E}">
        <p14:creationId xmlns:p14="http://schemas.microsoft.com/office/powerpoint/2010/main" val="29591390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2070</TotalTime>
  <Words>1349</Words>
  <Application>Microsoft Macintosh PowerPoint</Application>
  <PresentationFormat>On-screen Show (4:3)</PresentationFormat>
  <Paragraphs>143</Paragraphs>
  <Slides>19</Slides>
  <Notes>19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Arial Unicode MS</vt:lpstr>
      <vt:lpstr>Aptos</vt:lpstr>
      <vt:lpstr>Aptos Display</vt:lpstr>
      <vt:lpstr>Aptos Regular</vt:lpstr>
      <vt:lpstr>Arial</vt:lpstr>
      <vt:lpstr>Calibri</vt:lpstr>
      <vt:lpstr>News Gothic MT</vt:lpstr>
      <vt:lpstr>Times New Roman</vt:lpstr>
      <vt:lpstr>Office Theme</vt:lpstr>
      <vt:lpstr>   </vt:lpstr>
      <vt:lpstr>   </vt:lpstr>
      <vt:lpstr>   </vt:lpstr>
      <vt:lpstr>   </vt:lpstr>
      <vt:lpstr>   </vt:lpstr>
      <vt:lpstr>   </vt:lpstr>
      <vt:lpstr>   </vt:lpstr>
      <vt:lpstr>   </vt:lpstr>
      <vt:lpstr>   </vt:lpstr>
      <vt:lpstr>   </vt:lpstr>
      <vt:lpstr>   </vt:lpstr>
      <vt:lpstr>PowerPoint Presentation</vt:lpstr>
      <vt:lpstr>  </vt:lpstr>
      <vt:lpstr>PowerPoint Presentation</vt:lpstr>
      <vt:lpstr>   </vt:lpstr>
      <vt:lpstr>   </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Donna DeLeo</dc:creator>
  <cp:lastModifiedBy>Paul Wallace</cp:lastModifiedBy>
  <cp:revision>138</cp:revision>
  <cp:lastPrinted>2026-08-23T16:20:51Z</cp:lastPrinted>
  <dcterms:created xsi:type="dcterms:W3CDTF">2014-12-16T22:36:37Z</dcterms:created>
  <dcterms:modified xsi:type="dcterms:W3CDTF">2026-09-05T19:02:45Z</dcterms:modified>
</cp:coreProperties>
</file>